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2" r:id="rId3"/>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aleway"/>
      <p:regular r:id="rId32"/>
      <p:bold r:id="rId33"/>
      <p:italic r:id="rId34"/>
      <p:boldItalic r:id="rId35"/>
    </p:embeddedFont>
    <p:embeddedFont>
      <p:font typeface="Roboto Medium"/>
      <p:regular r:id="rId36"/>
      <p:bold r:id="rId37"/>
      <p:italic r:id="rId38"/>
      <p:boldItalic r:id="rId39"/>
    </p:embeddedFont>
    <p:embeddedFont>
      <p:font typeface="Roboto"/>
      <p:regular r:id="rId40"/>
      <p:bold r:id="rId41"/>
      <p:italic r:id="rId42"/>
      <p:boldItalic r:id="rId43"/>
    </p:embeddedFont>
    <p:embeddedFont>
      <p:font typeface="Lato"/>
      <p:regular r:id="rId44"/>
      <p:bold r:id="rId45"/>
      <p:italic r:id="rId46"/>
      <p:boldItalic r:id="rId47"/>
    </p:embeddedFont>
    <p:embeddedFont>
      <p:font typeface="BenchNine"/>
      <p:regular r:id="rId48"/>
      <p:bold r:id="rId49"/>
    </p:embeddedFont>
    <p:embeddedFont>
      <p:font typeface="Josefin Sans"/>
      <p:regular r:id="rId50"/>
      <p:bold r:id="rId51"/>
      <p:italic r:id="rId52"/>
      <p:boldItalic r:id="rId53"/>
    </p:embeddedFont>
    <p:embeddedFont>
      <p:font typeface="Arial Black"/>
      <p:regular r:id="rId54"/>
    </p:embeddedFont>
    <p:embeddedFont>
      <p:font typeface="Century Gothic"/>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Lato-regular.fntdata"/><Relationship Id="rId43" Type="http://schemas.openxmlformats.org/officeDocument/2006/relationships/font" Target="fonts/Roboto-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BenchNine-regular.fntdata"/><Relationship Id="rId47" Type="http://schemas.openxmlformats.org/officeDocument/2006/relationships/font" Target="fonts/Lato-boldItalic.fntdata"/><Relationship Id="rId49" Type="http://schemas.openxmlformats.org/officeDocument/2006/relationships/font" Target="fonts/BenchNin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aleway-bold.fntdata"/><Relationship Id="rId32" Type="http://schemas.openxmlformats.org/officeDocument/2006/relationships/font" Target="fonts/Raleway-regular.fntdata"/><Relationship Id="rId35" Type="http://schemas.openxmlformats.org/officeDocument/2006/relationships/font" Target="fonts/Raleway-boldItalic.fntdata"/><Relationship Id="rId34" Type="http://schemas.openxmlformats.org/officeDocument/2006/relationships/font" Target="fonts/Raleway-italic.fntdata"/><Relationship Id="rId37" Type="http://schemas.openxmlformats.org/officeDocument/2006/relationships/font" Target="fonts/RobotoMedium-bold.fntdata"/><Relationship Id="rId36" Type="http://schemas.openxmlformats.org/officeDocument/2006/relationships/font" Target="fonts/RobotoMedium-regular.fntdata"/><Relationship Id="rId39" Type="http://schemas.openxmlformats.org/officeDocument/2006/relationships/font" Target="fonts/RobotoMedium-boldItalic.fntdata"/><Relationship Id="rId38" Type="http://schemas.openxmlformats.org/officeDocument/2006/relationships/font" Target="fonts/RobotoMedium-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JosefinSans-bold.fntdata"/><Relationship Id="rId50" Type="http://schemas.openxmlformats.org/officeDocument/2006/relationships/font" Target="fonts/JosefinSans-regular.fntdata"/><Relationship Id="rId53" Type="http://schemas.openxmlformats.org/officeDocument/2006/relationships/font" Target="fonts/JosefinSans-boldItalic.fntdata"/><Relationship Id="rId52" Type="http://schemas.openxmlformats.org/officeDocument/2006/relationships/font" Target="fonts/JosefinSans-italic.fntdata"/><Relationship Id="rId11" Type="http://schemas.openxmlformats.org/officeDocument/2006/relationships/slide" Target="slides/slide6.xml"/><Relationship Id="rId55" Type="http://schemas.openxmlformats.org/officeDocument/2006/relationships/font" Target="fonts/CenturyGothic-regular.fntdata"/><Relationship Id="rId10" Type="http://schemas.openxmlformats.org/officeDocument/2006/relationships/slide" Target="slides/slide5.xml"/><Relationship Id="rId54" Type="http://schemas.openxmlformats.org/officeDocument/2006/relationships/font" Target="fonts/ArialBlack-regular.fntdata"/><Relationship Id="rId13" Type="http://schemas.openxmlformats.org/officeDocument/2006/relationships/slide" Target="slides/slide8.xml"/><Relationship Id="rId57" Type="http://schemas.openxmlformats.org/officeDocument/2006/relationships/font" Target="fonts/CenturyGothic-italic.fntdata"/><Relationship Id="rId12" Type="http://schemas.openxmlformats.org/officeDocument/2006/relationships/slide" Target="slides/slide7.xml"/><Relationship Id="rId56" Type="http://schemas.openxmlformats.org/officeDocument/2006/relationships/font" Target="fonts/CenturyGothic-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782c1acd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782c1acd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4782c1acd5_0_1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4782c1acd5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4782c1acd5_0_1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4782c1acd5_0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4782c1acd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4782c1acd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aa2c299b4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aa2c299b4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7aa2c299b4_0_1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7aa2c299b4_0_1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
                <a:solidFill>
                  <a:schemeClr val="dk1"/>
                </a:solidFill>
              </a:rPr>
              <a:t>Because the route to licensure varies significantly from one state to the next, teachers considered fully licensed in one state often do not meet the requirements for full licensure in another state.</a:t>
            </a:r>
            <a:endParaRPr>
              <a:solidFill>
                <a:schemeClr val="dk1"/>
              </a:solidFill>
            </a:endParaRPr>
          </a:p>
          <a:p>
            <a:pPr indent="0" lvl="0" marL="0" rtl="0" algn="l">
              <a:spcBef>
                <a:spcPts val="0"/>
              </a:spcBef>
              <a:spcAft>
                <a:spcPts val="0"/>
              </a:spcAft>
              <a:buClr>
                <a:schemeClr val="dk1"/>
              </a:buClr>
              <a:buSzPts val="1200"/>
              <a:buFont typeface="Arial"/>
              <a:buNone/>
            </a:pPr>
            <a:r>
              <a:t/>
            </a:r>
            <a:endParaRPr>
              <a:solidFill>
                <a:schemeClr val="dk1"/>
              </a:solidFill>
            </a:endParaRPr>
          </a:p>
          <a:p>
            <a:pPr indent="-171450" lvl="0" marL="171450" rtl="0" algn="l">
              <a:spcBef>
                <a:spcPts val="0"/>
              </a:spcBef>
              <a:spcAft>
                <a:spcPts val="0"/>
              </a:spcAft>
              <a:buClr>
                <a:schemeClr val="dk1"/>
              </a:buClr>
              <a:buSzPts val="1200"/>
              <a:buChar char="•"/>
            </a:pPr>
            <a:r>
              <a:rPr b="1" lang="en">
                <a:solidFill>
                  <a:schemeClr val="dk1"/>
                </a:solidFill>
              </a:rPr>
              <a:t>Teacher license reciprocity allows out-of-state teachers to earn a license in a receiving state, subject to meeting the receiving state’s requirements. </a:t>
            </a:r>
            <a:endParaRPr>
              <a:solidFill>
                <a:schemeClr val="dk1"/>
              </a:solidFill>
            </a:endParaRPr>
          </a:p>
          <a:p>
            <a:pPr indent="-95250" lvl="0" marL="171450" rtl="0" algn="l">
              <a:spcBef>
                <a:spcPts val="0"/>
              </a:spcBef>
              <a:spcAft>
                <a:spcPts val="0"/>
              </a:spcAft>
              <a:buClr>
                <a:schemeClr val="dk1"/>
              </a:buClr>
              <a:buSzPts val="1200"/>
              <a:buFont typeface="Arial"/>
              <a:buNone/>
            </a:pPr>
            <a:r>
              <a:t/>
            </a:r>
            <a:endParaRPr b="1">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Few states offer what we consider “full teacher licensure reciprocity” and grant an out-of-state teacher a professional license without requiring the teacher meet additional requirements. Instead, most teachers crossing state lines are subject to new licensure requirements—which may include resubmitting college transcripts, meeting new coursework requirements or taking new assessments. </a:t>
            </a:r>
            <a:endParaRPr>
              <a:solidFill>
                <a:schemeClr val="dk1"/>
              </a:solidFill>
            </a:endParaRPr>
          </a:p>
          <a:p>
            <a:pPr indent="0" lvl="0" marL="0" rtl="0" algn="l">
              <a:spcBef>
                <a:spcPts val="0"/>
              </a:spcBef>
              <a:spcAft>
                <a:spcPts val="0"/>
              </a:spcAft>
              <a:buClr>
                <a:schemeClr val="dk1"/>
              </a:buClr>
              <a:buSzPts val="12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7aa2c299b4_0_1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7aa2c299b4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
                <a:solidFill>
                  <a:schemeClr val="dk1"/>
                </a:solidFill>
              </a:rPr>
              <a:t>In 2017, our team conducted a comprehensive 50-state scan of state requirements for teacher licensure reciprocity.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We found that 6 states (highlighted in green here (AZ, NV, HI, MO, MS, FL +OK) offer what we consider “full teacher licensure reciprocity” and immediately grant a fully-licensed out-of-state teacher (regardless the teacher’s training or experience) a standard license. These states have few or no additional requirements for fully-licensed out-of-state teachers.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The majority of states (in grey here) require some or all out-of-state candidates meet new requirements—which may include resubmitting college transcripts for review, meeting new coursework requirements or taking new assessments. In many cases, this is even true for candidates with years of experience, advanced teaching credentials or National Board Certification.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In some cases, the requirements are intentionally built in to ensure that teachers have obtained the preparation and/or experience required to be a successful teacher in the receiving state. In other states, though, it is likely the barriers are quite likely unintentionally burdensome to out-of-state teacher applicants.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And, even in states where the barriers are low, perceived barriers exist. This includes, for example, the difficulty teachers face in making sense of the new licensure system. </a:t>
            </a:r>
            <a:endParaRPr>
              <a:solidFill>
                <a:schemeClr val="dk1"/>
              </a:solidFill>
            </a:endParaRPr>
          </a:p>
          <a:p>
            <a:pPr indent="0" lvl="0" marL="0" rtl="0" algn="l">
              <a:spcBef>
                <a:spcPts val="0"/>
              </a:spcBef>
              <a:spcAft>
                <a:spcPts val="0"/>
              </a:spcAft>
              <a:buClr>
                <a:schemeClr val="dk1"/>
              </a:buClr>
              <a:buSzPts val="1200"/>
              <a:buFont typeface="Calibri"/>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7aa45c50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7aa45c50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Highlighted in green here are the 43 states + D.C. that require additional assessments for some or all out-of-state teacher transfers.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g7aa45c5036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7aa45c5036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
                <a:solidFill>
                  <a:schemeClr val="dk1"/>
                </a:solidFill>
              </a:rPr>
              <a:t>Highlighted in green here are the 31 states that require additional coursework or training prior to entering a classroom, or within a certain number of years of teaching. </a:t>
            </a:r>
            <a:endParaRPr>
              <a:solidFill>
                <a:schemeClr val="dk1"/>
              </a:solidFill>
            </a:endParaRPr>
          </a:p>
          <a:p>
            <a:pPr indent="0" lvl="0" marL="0" rtl="0" algn="l">
              <a:spcBef>
                <a:spcPts val="0"/>
              </a:spcBef>
              <a:spcAft>
                <a:spcPts val="0"/>
              </a:spcAft>
              <a:buClr>
                <a:schemeClr val="dk1"/>
              </a:buClr>
              <a:buSzPts val="1200"/>
              <a:buFont typeface="Arial"/>
              <a:buNone/>
            </a:pPr>
            <a:r>
              <a:t/>
            </a:r>
            <a:endParaRPr>
              <a:solidFill>
                <a:schemeClr val="dk1"/>
              </a:solidFill>
            </a:endParaRPr>
          </a:p>
          <a:p>
            <a:pPr indent="0" lvl="0" marL="0" rtl="0" algn="l">
              <a:spcBef>
                <a:spcPts val="0"/>
              </a:spcBef>
              <a:spcAft>
                <a:spcPts val="0"/>
              </a:spcAft>
              <a:buClr>
                <a:schemeClr val="dk1"/>
              </a:buClr>
              <a:buSzPts val="1200"/>
              <a:buFont typeface="Calibri"/>
              <a:buNone/>
            </a:pPr>
            <a:r>
              <a:rPr lang="en">
                <a:solidFill>
                  <a:schemeClr val="dk1"/>
                </a:solidFill>
              </a:rPr>
              <a:t>What is not readily apparent on these maps, though, are the efforts made by many states to exempt some candidates from these requirements. For example: </a:t>
            </a:r>
            <a:endParaRPr>
              <a:solidFill>
                <a:schemeClr val="dk1"/>
              </a:solidFill>
            </a:endParaRPr>
          </a:p>
          <a:p>
            <a:pPr indent="-228600" lvl="0" marL="228600" rtl="0" algn="l">
              <a:spcBef>
                <a:spcPts val="0"/>
              </a:spcBef>
              <a:spcAft>
                <a:spcPts val="0"/>
              </a:spcAft>
              <a:buClr>
                <a:schemeClr val="dk1"/>
              </a:buClr>
              <a:buSzPts val="1200"/>
              <a:buFont typeface="Calibri"/>
              <a:buAutoNum type="arabicPeriod"/>
            </a:pPr>
            <a:r>
              <a:rPr lang="en">
                <a:solidFill>
                  <a:schemeClr val="dk1"/>
                </a:solidFill>
              </a:rPr>
              <a:t>35 states limit licensure barriers for candidates meeting established experience requirements</a:t>
            </a:r>
            <a:endParaRPr>
              <a:solidFill>
                <a:schemeClr val="dk1"/>
              </a:solidFill>
            </a:endParaRPr>
          </a:p>
          <a:p>
            <a:pPr indent="-228600" lvl="0" marL="228600" rtl="0" algn="l">
              <a:spcBef>
                <a:spcPts val="0"/>
              </a:spcBef>
              <a:spcAft>
                <a:spcPts val="0"/>
              </a:spcAft>
              <a:buClr>
                <a:schemeClr val="dk1"/>
              </a:buClr>
              <a:buSzPts val="1200"/>
              <a:buFont typeface="Calibri"/>
              <a:buAutoNum type="arabicPeriod"/>
            </a:pPr>
            <a:r>
              <a:rPr lang="en">
                <a:solidFill>
                  <a:schemeClr val="dk1"/>
                </a:solidFill>
              </a:rPr>
              <a:t>14 states and D.C. require candidates demonstrate evidence of effectiveness in the classroom, and oftentimes limit barriers to candidates who can demonstrate success; </a:t>
            </a:r>
            <a:endParaRPr>
              <a:solidFill>
                <a:schemeClr val="dk1"/>
              </a:solidFill>
            </a:endParaRPr>
          </a:p>
          <a:p>
            <a:pPr indent="-228600" lvl="0" marL="228600" rtl="0" algn="l">
              <a:spcBef>
                <a:spcPts val="0"/>
              </a:spcBef>
              <a:spcAft>
                <a:spcPts val="0"/>
              </a:spcAft>
              <a:buClr>
                <a:schemeClr val="dk1"/>
              </a:buClr>
              <a:buSzPts val="1200"/>
              <a:buFont typeface="Calibri"/>
              <a:buAutoNum type="arabicPeriod"/>
            </a:pPr>
            <a:r>
              <a:rPr lang="en">
                <a:solidFill>
                  <a:schemeClr val="dk1"/>
                </a:solidFill>
              </a:rPr>
              <a:t>at least 24 states and D.C. provide special licensure reciprocity for out-of-state teachers with advanced credentials, exempting these candidates from additional coursework or assessment requirements and oftentimes immediately granting them a standard or advanced license; </a:t>
            </a:r>
            <a:endParaRPr>
              <a:solidFill>
                <a:schemeClr val="dk1"/>
              </a:solidFill>
            </a:endParaRPr>
          </a:p>
          <a:p>
            <a:pPr indent="-228600" lvl="0" marL="228600" rtl="0" algn="l">
              <a:spcBef>
                <a:spcPts val="0"/>
              </a:spcBef>
              <a:spcAft>
                <a:spcPts val="0"/>
              </a:spcAft>
              <a:buClr>
                <a:schemeClr val="dk1"/>
              </a:buClr>
              <a:buSzPts val="1200"/>
              <a:buFont typeface="Calibri"/>
              <a:buAutoNum type="arabicPeriod"/>
            </a:pPr>
            <a:r>
              <a:rPr lang="en">
                <a:solidFill>
                  <a:schemeClr val="dk1"/>
                </a:solidFill>
              </a:rPr>
              <a:t>28 states provide special reciprocity or support for military spouses.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g7aa45c5036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7aa45c5036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0" name="Shape 710"/>
        <p:cNvGrpSpPr/>
        <p:nvPr/>
      </p:nvGrpSpPr>
      <p:grpSpPr>
        <a:xfrm>
          <a:off x="0" y="0"/>
          <a:ext cx="0" cy="0"/>
          <a:chOff x="0" y="0"/>
          <a:chExt cx="0" cy="0"/>
        </a:xfrm>
      </p:grpSpPr>
      <p:sp>
        <p:nvSpPr>
          <p:cNvPr id="711" name="Google Shape;711;g7aa45c5036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7aa45c5036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solidFill>
                  <a:schemeClr val="dk1"/>
                </a:solidFill>
              </a:rPr>
              <a:t>Some applicants not meeting experience requirements might also have to provide proof of student teaching/practicum or one year of experience on a standard out-of-state license.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aa2c299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aa2c299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7aa45c5036_0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7aa45c5036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know from the research that: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READ BULLET ONE. According to one study of teachers in OR and WA, teachers along the states border were almost three times as likely to make a within-state move of 75 miles or more than to cross the nearby state border. This is likely due to licensure barriers and other considerations such as loss of seniority or tenure statues.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Second, READ BULLET TWO. A recent occupational licensing study found that, teachers have the second to lowest relative between-state migration rates of 22 licensed occupations. (Behind pharmacists). The study also found that the between-state migration rate for individuals in occupations with state-specific licensing exam requirements is 36 percent lower relative to members of other occupations.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third, we know that READ BULLET THREE. In a national survey of teachers who left the profession, 41 percent cited the ability to seamlessly transfer their licenses from one state to another as an important factor in their decision to leave the profession.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Google Shape;723;g7aa45c5036_0_6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7aa45c5036_0_6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Google Shape;729;g7aa45c5036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7aa45c5036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Research also suggests that reducing licensure barriers for teachers may have several benefits, including: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Supporting new teacher recruitment, making the profession more attractive to prospective entrants.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Improving teacher recruitment in underserved schools and shortage subject areas, allowing district and school leaders to cast as wide a net as possible when looking to fill vacancies and allowing teachers direct their skills to communities in which they are in greatest demand.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Lead to more job opportunities, wage growth and increased career satisfaction for teachers.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Reduce attrition in the profession because of increased career satisfaction and because cross-state movers will be able to more easily re-enter the workforce.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Support spouses of military personnel, who may otherwise have to navigate multiple state systems and licensing requirements.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g7aa45c5036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7aa45c5036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States are working hard to remove unnecessary barriers for eligible out-of-state teachers. In 2018-19 at least 14 states (highlighted in green here) enacted related legislation.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0" name="Shape 860"/>
        <p:cNvGrpSpPr/>
        <p:nvPr/>
      </p:nvGrpSpPr>
      <p:grpSpPr>
        <a:xfrm>
          <a:off x="0" y="0"/>
          <a:ext cx="0" cy="0"/>
          <a:chOff x="0" y="0"/>
          <a:chExt cx="0" cy="0"/>
        </a:xfrm>
      </p:grpSpPr>
      <p:sp>
        <p:nvSpPr>
          <p:cNvPr id="861" name="Google Shape;861;g7aa45c5036_0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7aa45c5036_0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
                <a:solidFill>
                  <a:schemeClr val="dk1"/>
                </a:solidFill>
              </a:rPr>
              <a:t>Of these, 8 states enacted legislation to provide special reciprocity/supports to military spouses, and at least 7 states enacted legislation removing coursework or assessment requirements for some or all candidates. (Some states enacted legislation that did both.)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Some states are even expressing interest in larger, regional reciprocity agreements. CSG, ECS and other policy organizations are considering how best to support states as they consider these important decisions</a:t>
            </a:r>
            <a:endParaRPr>
              <a:solidFill>
                <a:schemeClr val="dk1"/>
              </a:solidFill>
            </a:endParaRPr>
          </a:p>
          <a:p>
            <a:pPr indent="0" lvl="0" marL="0" rtl="0" algn="l">
              <a:spcBef>
                <a:spcPts val="0"/>
              </a:spcBef>
              <a:spcAft>
                <a:spcPts val="0"/>
              </a:spcAft>
              <a:buClr>
                <a:schemeClr val="dk1"/>
              </a:buClr>
              <a:buSzPts val="1200"/>
              <a:buFont typeface="Arial"/>
              <a:buNone/>
            </a:pPr>
            <a:r>
              <a:t/>
            </a:r>
            <a:endParaRPr>
              <a:solidFill>
                <a:schemeClr val="dk1"/>
              </a:solidFill>
            </a:endParaRPr>
          </a:p>
          <a:p>
            <a:pPr indent="0" lvl="0" marL="0" rtl="0" algn="l">
              <a:spcBef>
                <a:spcPts val="0"/>
              </a:spcBef>
              <a:spcAft>
                <a:spcPts val="0"/>
              </a:spcAft>
              <a:buClr>
                <a:schemeClr val="dk1"/>
              </a:buClr>
              <a:buSzPts val="1200"/>
              <a:buFont typeface="Arial"/>
              <a:buNone/>
            </a:pPr>
            <a:r>
              <a:rPr lang="en">
                <a:solidFill>
                  <a:schemeClr val="dk1"/>
                </a:solidFill>
              </a:rPr>
              <a:t>NOTES:</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Military spouses: CO – experience requirement, CT – new permit, FL- eases fees and requirements, extending the length of the certificates, IL – extending length of certificate, MS – expedited licensure, NM – expedited licensure, ND – removes fees, VA – full reciprocity)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CA - Clock hour + MA degree requirement, extends certificate length and removes assessment requirements for candidates that passed comparable assessments (CT), IL (reciprocity for comparable licenses), MI (removes basic skills examination), TN (removes assessment requirements), VA (removes assessment requirements), NC (removes evidence of effectiveness requirements)</a:t>
            </a:r>
            <a:endParaRPr>
              <a:solidFill>
                <a:schemeClr val="dk1"/>
              </a:solidFill>
            </a:endParaRPr>
          </a:p>
          <a:p>
            <a:pPr indent="-95250" lvl="0" marL="171450" rtl="0" algn="l">
              <a:spcBef>
                <a:spcPts val="0"/>
              </a:spcBef>
              <a:spcAft>
                <a:spcPts val="0"/>
              </a:spcAft>
              <a:buClr>
                <a:schemeClr val="dk1"/>
              </a:buClr>
              <a:buSzPts val="1200"/>
              <a:buFont typeface="Arial"/>
              <a:buNone/>
            </a:pPr>
            <a:r>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CA, CO, CT, FL, IL, MI,  MS, NM, ND, TN, VA</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6" name="Shape 866"/>
        <p:cNvGrpSpPr/>
        <p:nvPr/>
      </p:nvGrpSpPr>
      <p:grpSpPr>
        <a:xfrm>
          <a:off x="0" y="0"/>
          <a:ext cx="0" cy="0"/>
          <a:chOff x="0" y="0"/>
          <a:chExt cx="0" cy="0"/>
        </a:xfrm>
      </p:grpSpPr>
      <p:sp>
        <p:nvSpPr>
          <p:cNvPr id="867" name="Google Shape;867;g7aa45c5036_0_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7aa45c5036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71450" lvl="0" marL="171450" rtl="0" algn="l">
              <a:spcBef>
                <a:spcPts val="0"/>
              </a:spcBef>
              <a:spcAft>
                <a:spcPts val="0"/>
              </a:spcAft>
              <a:buClr>
                <a:schemeClr val="dk1"/>
              </a:buClr>
              <a:buSzPts val="1200"/>
              <a:buChar char="•"/>
            </a:pPr>
            <a:r>
              <a:rPr lang="en">
                <a:solidFill>
                  <a:schemeClr val="dk1"/>
                </a:solidFill>
              </a:rPr>
              <a:t>Reducing barriers for out-of-state teachers, subject to some safeguards, could help states fill longstanding vacancies with qualified teacher candidates.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Meaningful licensure reciprocity then, could support the more fluid movement of teachers from areas where they are not needed, to areas where they are.</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This is not a silver bullet strategy – especially because many states are experiencing shortages in the same content areas. </a:t>
            </a:r>
            <a:endParaRPr>
              <a:solidFill>
                <a:schemeClr val="dk1"/>
              </a:solidFill>
            </a:endParaRPr>
          </a:p>
          <a:p>
            <a:pPr indent="-171450" lvl="0" marL="171450" rtl="0" algn="l">
              <a:spcBef>
                <a:spcPts val="0"/>
              </a:spcBef>
              <a:spcAft>
                <a:spcPts val="0"/>
              </a:spcAft>
              <a:buClr>
                <a:schemeClr val="dk1"/>
              </a:buClr>
              <a:buSzPts val="1200"/>
              <a:buChar char="•"/>
            </a:pPr>
            <a:r>
              <a:rPr lang="en">
                <a:solidFill>
                  <a:schemeClr val="dk1"/>
                </a:solidFill>
              </a:rPr>
              <a:t>BUT, for policy makers looking to address ongoing teacher shortages, reducing barriers to out-of-state teachers could stand as a more promising alternative to other options on the table such as: offering emergency credentials to in-state applicants, or allowing in-state teachers to teach subjects for which they have received no training.</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g7aa45c5036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7aa45c5036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aa2c299b4_0_10:notes"/>
          <p:cNvSpPr/>
          <p:nvPr>
            <p:ph idx="2" type="sldImg"/>
          </p:nvPr>
        </p:nvSpPr>
        <p:spPr>
          <a:xfrm>
            <a:off x="693738" y="1171575"/>
            <a:ext cx="5622900" cy="31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7aa2c299b4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200"/>
              <a:buFont typeface="Noto Sans Symbols"/>
              <a:buNone/>
            </a:pPr>
            <a:r>
              <a:rPr lang="en" sz="1200">
                <a:latin typeface="Calibri"/>
                <a:ea typeface="Calibri"/>
                <a:cs typeface="Calibri"/>
                <a:sym typeface="Calibri"/>
              </a:rPr>
              <a:t>To lay the foundation for this conversation, I think it’s important we note that teacher quality is the most important in-school factor impacting student academic achievement and success. </a:t>
            </a:r>
            <a:endParaRPr/>
          </a:p>
          <a:p>
            <a:pPr indent="0" lvl="0" marL="0" rtl="0" algn="l">
              <a:spcBef>
                <a:spcPts val="800"/>
              </a:spcBef>
              <a:spcAft>
                <a:spcPts val="0"/>
              </a:spcAft>
              <a:buNone/>
            </a:pPr>
            <a:r>
              <a:t/>
            </a:r>
            <a:endParaRPr/>
          </a:p>
        </p:txBody>
      </p:sp>
      <p:sp>
        <p:nvSpPr>
          <p:cNvPr id="238" name="Google Shape;238;g7aa2c299b4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aa2c299b4_0_16:notes"/>
          <p:cNvSpPr/>
          <p:nvPr>
            <p:ph idx="2" type="sldImg"/>
          </p:nvPr>
        </p:nvSpPr>
        <p:spPr>
          <a:xfrm>
            <a:off x="693738" y="1171575"/>
            <a:ext cx="5622900" cy="316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7aa2c299b4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200"/>
              <a:buFont typeface="Noto Sans Symbols"/>
              <a:buChar char="∙"/>
            </a:pPr>
            <a:r>
              <a:rPr lang="en" sz="1200">
                <a:latin typeface="Calibri"/>
                <a:ea typeface="Calibri"/>
                <a:cs typeface="Calibri"/>
                <a:sym typeface="Calibri"/>
              </a:rPr>
              <a:t>Unfortunately, many districts and schools across the country are facing severe teacher shortages. </a:t>
            </a:r>
            <a:endParaRPr/>
          </a:p>
          <a:p>
            <a:pPr indent="-342900" lvl="0" marL="342900" marR="0" rtl="0" algn="l">
              <a:lnSpc>
                <a:spcPct val="107000"/>
              </a:lnSpc>
              <a:spcBef>
                <a:spcPts val="0"/>
              </a:spcBef>
              <a:spcAft>
                <a:spcPts val="0"/>
              </a:spcAft>
              <a:buClr>
                <a:schemeClr val="dk1"/>
              </a:buClr>
              <a:buSzPts val="1200"/>
              <a:buFont typeface="Noto Sans Symbols"/>
              <a:buChar char="∙"/>
            </a:pPr>
            <a:r>
              <a:rPr lang="en" sz="1200">
                <a:latin typeface="Calibri"/>
                <a:ea typeface="Calibri"/>
                <a:cs typeface="Calibri"/>
                <a:sym typeface="Calibri"/>
              </a:rPr>
              <a:t>Many times, vacant teaching positions go unfilled, or are taught by teachers who are insufficiently trained to teach a particular subject (or to teach at all). </a:t>
            </a:r>
            <a:endParaRPr/>
          </a:p>
          <a:p>
            <a:pPr indent="-342900" lvl="0" marL="342900" marR="0" rtl="0" algn="l">
              <a:lnSpc>
                <a:spcPct val="107000"/>
              </a:lnSpc>
              <a:spcBef>
                <a:spcPts val="0"/>
              </a:spcBef>
              <a:spcAft>
                <a:spcPts val="0"/>
              </a:spcAft>
              <a:buClr>
                <a:schemeClr val="dk1"/>
              </a:buClr>
              <a:buSzPts val="1200"/>
              <a:buFont typeface="Noto Sans Symbols"/>
              <a:buChar char="∙"/>
            </a:pPr>
            <a:r>
              <a:rPr lang="en" sz="1200">
                <a:latin typeface="Calibri"/>
                <a:ea typeface="Calibri"/>
                <a:cs typeface="Calibri"/>
                <a:sym typeface="Calibri"/>
              </a:rPr>
              <a:t>This impacts the rigor of the course offerings as well as the teaching and learning that is occurring in our nation’s schools. </a:t>
            </a:r>
            <a:endParaRPr/>
          </a:p>
          <a:p>
            <a:pPr indent="0" lvl="0" marL="0" rtl="0" algn="l">
              <a:spcBef>
                <a:spcPts val="800"/>
              </a:spcBef>
              <a:spcAft>
                <a:spcPts val="0"/>
              </a:spcAft>
              <a:buNone/>
            </a:pPr>
            <a:r>
              <a:t/>
            </a:r>
            <a:endParaRPr/>
          </a:p>
        </p:txBody>
      </p:sp>
      <p:sp>
        <p:nvSpPr>
          <p:cNvPr id="245" name="Google Shape;245;g7aa2c299b4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aa2c299b4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7aa2c299b4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7000"/>
              </a:lnSpc>
              <a:spcBef>
                <a:spcPts val="0"/>
              </a:spcBef>
              <a:spcAft>
                <a:spcPts val="0"/>
              </a:spcAft>
              <a:buClr>
                <a:schemeClr val="dk1"/>
              </a:buClr>
              <a:buSzPts val="1200"/>
              <a:buFont typeface="Arial"/>
              <a:buChar char="•"/>
            </a:pPr>
            <a:r>
              <a:rPr lang="en" sz="1200">
                <a:latin typeface="Calibri"/>
                <a:ea typeface="Calibri"/>
                <a:cs typeface="Calibri"/>
                <a:sym typeface="Calibri"/>
              </a:rPr>
              <a:t>Despite some variation in the shortages states are experiencing, some commonalties have emerged. </a:t>
            </a:r>
            <a:endParaRPr/>
          </a:p>
          <a:p>
            <a:pPr indent="-171450" lvl="1" marL="628650" marR="0" rtl="0" algn="l">
              <a:lnSpc>
                <a:spcPct val="107000"/>
              </a:lnSpc>
              <a:spcBef>
                <a:spcPts val="0"/>
              </a:spcBef>
              <a:spcAft>
                <a:spcPts val="0"/>
              </a:spcAft>
              <a:buClr>
                <a:schemeClr val="dk1"/>
              </a:buClr>
              <a:buSzPts val="1200"/>
              <a:buFont typeface="Arial"/>
              <a:buChar char="•"/>
            </a:pPr>
            <a:r>
              <a:rPr lang="en" sz="1200">
                <a:latin typeface="Calibri"/>
                <a:ea typeface="Calibri"/>
                <a:cs typeface="Calibri"/>
                <a:sym typeface="Calibri"/>
              </a:rPr>
              <a:t>Across the nation, states are facing severe, perennial shortages in certain subject areas (special education, mathematics, science and bilingual education) and schools with specific characteristics (</a:t>
            </a:r>
            <a:r>
              <a:rPr b="0" i="0" lang="en" sz="1200">
                <a:solidFill>
                  <a:schemeClr val="dk1"/>
                </a:solidFill>
                <a:latin typeface="Calibri"/>
                <a:ea typeface="Calibri"/>
                <a:cs typeface="Calibri"/>
                <a:sym typeface="Calibri"/>
              </a:rPr>
              <a:t>those that are serving students in urban or rural areas or low-income communities; those that are underperforming; and those serving high percentages of students of color</a:t>
            </a:r>
            <a:r>
              <a:rPr lang="en" sz="1200">
                <a:latin typeface="Calibri"/>
                <a:ea typeface="Calibri"/>
                <a:cs typeface="Calibri"/>
                <a:sym typeface="Calibri"/>
              </a:rPr>
              <a:t>). </a:t>
            </a:r>
            <a:endParaRPr/>
          </a:p>
          <a:p>
            <a:pPr indent="-171450" lvl="1" marL="628650" marR="0" rtl="0" algn="l">
              <a:lnSpc>
                <a:spcPct val="107000"/>
              </a:lnSpc>
              <a:spcBef>
                <a:spcPts val="0"/>
              </a:spcBef>
              <a:spcAft>
                <a:spcPts val="0"/>
              </a:spcAft>
              <a:buClr>
                <a:schemeClr val="dk1"/>
              </a:buClr>
              <a:buSzPts val="1200"/>
              <a:buFont typeface="Arial"/>
              <a:buChar char="•"/>
            </a:pPr>
            <a:r>
              <a:rPr lang="en" sz="1200">
                <a:latin typeface="Calibri"/>
                <a:ea typeface="Calibri"/>
                <a:cs typeface="Calibri"/>
                <a:sym typeface="Calibri"/>
              </a:rPr>
              <a:t>Many states also struggle to find teachers who reflect the racial and ethnic diversity of their students.</a:t>
            </a:r>
            <a:endParaRPr/>
          </a:p>
          <a:p>
            <a:pPr indent="-171450" lvl="0" marL="171450" marR="0" rtl="0" algn="l">
              <a:lnSpc>
                <a:spcPct val="107000"/>
              </a:lnSpc>
              <a:spcBef>
                <a:spcPts val="0"/>
              </a:spcBef>
              <a:spcAft>
                <a:spcPts val="0"/>
              </a:spcAft>
              <a:buClr>
                <a:schemeClr val="dk1"/>
              </a:buClr>
              <a:buSzPts val="1200"/>
              <a:buFont typeface="Arial"/>
              <a:buChar char="•"/>
            </a:pPr>
            <a:r>
              <a:rPr lang="en" sz="1200">
                <a:latin typeface="Calibri"/>
                <a:ea typeface="Calibri"/>
                <a:cs typeface="Calibri"/>
                <a:sym typeface="Calibri"/>
              </a:rPr>
              <a:t>And, even when shortages aren’t reported, many schools/districts are forced to staff vacant positions with underqualified/out-of-field teachers</a:t>
            </a:r>
            <a:endParaRPr/>
          </a:p>
          <a:p>
            <a:pPr indent="0" lvl="0" marL="0" marR="0" rtl="0" algn="l">
              <a:lnSpc>
                <a:spcPct val="107000"/>
              </a:lnSpc>
              <a:spcBef>
                <a:spcPts val="0"/>
              </a:spcBef>
              <a:spcAft>
                <a:spcPts val="0"/>
              </a:spcAft>
              <a:buClr>
                <a:schemeClr val="dk1"/>
              </a:buClr>
              <a:buSzPts val="1200"/>
              <a:buFont typeface="Arial"/>
              <a:buNone/>
            </a:pPr>
            <a:r>
              <a:t/>
            </a:r>
            <a:endParaRPr sz="1200">
              <a:latin typeface="Calibri"/>
              <a:ea typeface="Calibri"/>
              <a:cs typeface="Calibri"/>
              <a:sym typeface="Calibri"/>
            </a:endParaRPr>
          </a:p>
        </p:txBody>
      </p:sp>
      <p:sp>
        <p:nvSpPr>
          <p:cNvPr id="253" name="Google Shape;253;g7aa2c299b4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7aa2c299b4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7aa2c299b4_0_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Font typeface="Arial"/>
              <a:buNone/>
            </a:pPr>
            <a:r>
              <a:rPr lang="en" sz="1200">
                <a:solidFill>
                  <a:schemeClr val="dk1"/>
                </a:solidFill>
                <a:latin typeface="Calibri"/>
                <a:ea typeface="Calibri"/>
                <a:cs typeface="Calibri"/>
                <a:sym typeface="Calibri"/>
              </a:rPr>
              <a:t>Unfortunately, persistent teacher shortages:</a:t>
            </a:r>
            <a:endParaRPr>
              <a:solidFill>
                <a:schemeClr val="dk1"/>
              </a:solidFill>
            </a:endParaRPr>
          </a:p>
          <a:p>
            <a:pPr indent="-171450" lvl="0" marL="171450" rtl="0" algn="l">
              <a:lnSpc>
                <a:spcPct val="107000"/>
              </a:lnSpc>
              <a:spcBef>
                <a:spcPts val="800"/>
              </a:spcBef>
              <a:spcAft>
                <a:spcPts val="0"/>
              </a:spcAft>
              <a:buClr>
                <a:schemeClr val="dk1"/>
              </a:buClr>
              <a:buSzPts val="1200"/>
              <a:buChar char="•"/>
            </a:pPr>
            <a:r>
              <a:rPr lang="en" sz="1200">
                <a:solidFill>
                  <a:schemeClr val="dk1"/>
                </a:solidFill>
                <a:latin typeface="Calibri"/>
                <a:ea typeface="Calibri"/>
                <a:cs typeface="Calibri"/>
                <a:sym typeface="Calibri"/>
              </a:rPr>
              <a:t>can be costly for districts</a:t>
            </a:r>
            <a:endParaRPr>
              <a:solidFill>
                <a:schemeClr val="dk1"/>
              </a:solidFill>
            </a:endParaRPr>
          </a:p>
          <a:p>
            <a:pPr indent="-171450" lvl="0" marL="171450" rtl="0" algn="l">
              <a:lnSpc>
                <a:spcPct val="107000"/>
              </a:lnSpc>
              <a:spcBef>
                <a:spcPts val="800"/>
              </a:spcBef>
              <a:spcAft>
                <a:spcPts val="0"/>
              </a:spcAft>
              <a:buClr>
                <a:schemeClr val="dk1"/>
              </a:buClr>
              <a:buSzPts val="1200"/>
              <a:buChar char="•"/>
            </a:pPr>
            <a:r>
              <a:rPr lang="en" sz="1200">
                <a:solidFill>
                  <a:schemeClr val="dk1"/>
                </a:solidFill>
                <a:latin typeface="Calibri"/>
                <a:ea typeface="Calibri"/>
                <a:cs typeface="Calibri"/>
                <a:sym typeface="Calibri"/>
              </a:rPr>
              <a:t>have negative impacts on teacher workforce quality, school climate and student outcomes.</a:t>
            </a:r>
            <a:endParaRPr>
              <a:solidFill>
                <a:schemeClr val="dk1"/>
              </a:solidFill>
            </a:endParaRPr>
          </a:p>
          <a:p>
            <a:pPr indent="-171450" lvl="0" marL="171450" rtl="0" algn="l">
              <a:lnSpc>
                <a:spcPct val="107000"/>
              </a:lnSpc>
              <a:spcBef>
                <a:spcPts val="800"/>
              </a:spcBef>
              <a:spcAft>
                <a:spcPts val="0"/>
              </a:spcAft>
              <a:buClr>
                <a:schemeClr val="dk1"/>
              </a:buClr>
              <a:buSzPts val="1200"/>
              <a:buChar char="•"/>
            </a:pPr>
            <a:r>
              <a:rPr lang="en" sz="1200">
                <a:solidFill>
                  <a:schemeClr val="dk1"/>
                </a:solidFill>
                <a:latin typeface="Calibri"/>
                <a:ea typeface="Calibri"/>
                <a:cs typeface="Calibri"/>
                <a:sym typeface="Calibri"/>
              </a:rPr>
              <a:t>And staffing inadequacies tend to have the greatest impact on the schools and students that can afford it the least. </a:t>
            </a:r>
            <a:endParaRPr>
              <a:solidFill>
                <a:schemeClr val="dk1"/>
              </a:solidFill>
            </a:endParaRPr>
          </a:p>
          <a:p>
            <a:pPr indent="0" lvl="0" marL="0" rtl="0" algn="l">
              <a:spcBef>
                <a:spcPts val="800"/>
              </a:spcBef>
              <a:spcAft>
                <a:spcPts val="0"/>
              </a:spcAft>
              <a:buClr>
                <a:schemeClr val="dk1"/>
              </a:buClr>
              <a:buFont typeface="Arial"/>
              <a:buNone/>
            </a:pPr>
            <a:r>
              <a:t/>
            </a:r>
            <a:endParaRPr>
              <a:solidFill>
                <a:schemeClr val="dk1"/>
              </a:solidFill>
            </a:endParaRPr>
          </a:p>
          <a:p>
            <a:pPr indent="0" lvl="0" marL="0" marR="0" rtl="0" algn="l">
              <a:lnSpc>
                <a:spcPct val="107000"/>
              </a:lnSpc>
              <a:spcBef>
                <a:spcPts val="0"/>
              </a:spcBef>
              <a:spcAft>
                <a:spcPts val="0"/>
              </a:spcAft>
              <a:buClr>
                <a:schemeClr val="dk1"/>
              </a:buClr>
              <a:buSzPts val="1200"/>
              <a:buFont typeface="Arial"/>
              <a:buNone/>
            </a:pPr>
            <a:r>
              <a:t/>
            </a:r>
            <a:endParaRPr sz="1200">
              <a:latin typeface="Calibri"/>
              <a:ea typeface="Calibri"/>
              <a:cs typeface="Calibri"/>
              <a:sym typeface="Calibri"/>
            </a:endParaRPr>
          </a:p>
        </p:txBody>
      </p:sp>
      <p:sp>
        <p:nvSpPr>
          <p:cNvPr id="260" name="Google Shape;260;g7aa2c299b4_0_2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aa2c299b4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7aa2c299b4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Teachers shortages stem from a number of things, including:</a:t>
            </a:r>
            <a:endParaRPr>
              <a:solidFill>
                <a:schemeClr val="dk1"/>
              </a:solidFill>
            </a:endParaRPr>
          </a:p>
          <a:p>
            <a:pPr indent="-171450" lvl="0" marL="171450" rtl="0" algn="l">
              <a:lnSpc>
                <a:spcPct val="107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Ongoing recruitment and retention challenges.</a:t>
            </a:r>
            <a:endParaRPr>
              <a:solidFill>
                <a:schemeClr val="dk1"/>
              </a:solidFill>
            </a:endParaRPr>
          </a:p>
          <a:p>
            <a:pPr indent="-171450" lvl="0" marL="171450" rtl="0" algn="l">
              <a:lnSpc>
                <a:spcPct val="107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State-specific circumstances and policies. </a:t>
            </a:r>
            <a:endParaRPr>
              <a:solidFill>
                <a:schemeClr val="dk1"/>
              </a:solidFill>
            </a:endParaRPr>
          </a:p>
          <a:p>
            <a:pPr indent="-171450" lvl="0" marL="171450" rtl="0" algn="l">
              <a:lnSpc>
                <a:spcPct val="107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And, relevant to our discussion today, a chronic misalignment of supply and demand. Many states are actually producing an overabundance of teachers who don’t end up teaching in their state (or at all), OR who are unable to immediately find work because they have a license for which there is less demand. [Ex: Elem versus SPED]</a:t>
            </a:r>
            <a:endParaRPr sz="1200">
              <a:latin typeface="Calibri"/>
              <a:ea typeface="Calibri"/>
              <a:cs typeface="Calibri"/>
              <a:sym typeface="Calibri"/>
            </a:endParaRPr>
          </a:p>
        </p:txBody>
      </p:sp>
      <p:sp>
        <p:nvSpPr>
          <p:cNvPr id="278" name="Google Shape;278;g7aa2c299b4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782c1acd5_0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782c1acd5_0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aa2c299b4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aa2c299b4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1" name="Shape 91"/>
        <p:cNvGrpSpPr/>
        <p:nvPr/>
      </p:nvGrpSpPr>
      <p:grpSpPr>
        <a:xfrm>
          <a:off x="0" y="0"/>
          <a:ext cx="0" cy="0"/>
          <a:chOff x="0" y="0"/>
          <a:chExt cx="0" cy="0"/>
        </a:xfrm>
      </p:grpSpPr>
      <p:sp>
        <p:nvSpPr>
          <p:cNvPr id="92" name="Google Shape;92;p14"/>
          <p:cNvSpPr txBox="1"/>
          <p:nvPr>
            <p:ph type="title"/>
          </p:nvPr>
        </p:nvSpPr>
        <p:spPr>
          <a:xfrm>
            <a:off x="450850" y="58341"/>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4"/>
          <p:cNvSpPr txBox="1"/>
          <p:nvPr>
            <p:ph idx="1" type="body"/>
          </p:nvPr>
        </p:nvSpPr>
        <p:spPr>
          <a:xfrm>
            <a:off x="450850" y="1191816"/>
            <a:ext cx="8229600" cy="33945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
        <p:nvSpPr>
          <p:cNvPr id="94" name="Google Shape;94;p14"/>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4"/>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4"/>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accent2"/>
        </a:solidFill>
      </p:bgPr>
    </p:bg>
    <p:spTree>
      <p:nvGrpSpPr>
        <p:cNvPr id="97" name="Shape 97"/>
        <p:cNvGrpSpPr/>
        <p:nvPr/>
      </p:nvGrpSpPr>
      <p:grpSpPr>
        <a:xfrm>
          <a:off x="0" y="0"/>
          <a:ext cx="0" cy="0"/>
          <a:chOff x="0" y="0"/>
          <a:chExt cx="0" cy="0"/>
        </a:xfrm>
      </p:grpSpPr>
      <p:sp>
        <p:nvSpPr>
          <p:cNvPr id="98" name="Google Shape;98;p15"/>
          <p:cNvSpPr/>
          <p:nvPr/>
        </p:nvSpPr>
        <p:spPr>
          <a:xfrm>
            <a:off x="0" y="4866085"/>
            <a:ext cx="9144000" cy="285900"/>
          </a:xfrm>
          <a:prstGeom prst="rect">
            <a:avLst/>
          </a:prstGeom>
          <a:solidFill>
            <a:schemeClr val="lt1"/>
          </a:solidFill>
          <a:ln>
            <a:noFill/>
          </a:ln>
          <a:effectLst>
            <a:outerShdw rotWithShape="0" dir="5400000" dist="23000">
              <a:srgbClr val="80808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pic>
        <p:nvPicPr>
          <p:cNvPr descr="/Volumes/Clients/CCSSO/CCS007_Org Logo/Final/CCS007_OrgLogo_FINAL_121609/PNG/CCSSO_Color Bars_DESR2.png" id="99" name="Google Shape;99;p15"/>
          <p:cNvPicPr preferRelativeResize="0"/>
          <p:nvPr/>
        </p:nvPicPr>
        <p:blipFill rotWithShape="1">
          <a:blip r:embed="rId2">
            <a:alphaModFix/>
          </a:blip>
          <a:srcRect b="0" l="0" r="0" t="0"/>
          <a:stretch/>
        </p:blipFill>
        <p:spPr>
          <a:xfrm>
            <a:off x="0" y="4866085"/>
            <a:ext cx="914400" cy="285750"/>
          </a:xfrm>
          <a:prstGeom prst="rect">
            <a:avLst/>
          </a:prstGeom>
          <a:noFill/>
          <a:ln>
            <a:noFill/>
          </a:ln>
        </p:spPr>
      </p:pic>
      <p:sp>
        <p:nvSpPr>
          <p:cNvPr id="100" name="Google Shape;100;p15"/>
          <p:cNvSpPr txBox="1"/>
          <p:nvPr>
            <p:ph idx="1" type="subTitle"/>
          </p:nvPr>
        </p:nvSpPr>
        <p:spPr>
          <a:xfrm>
            <a:off x="1371600" y="2351485"/>
            <a:ext cx="6400800" cy="1314600"/>
          </a:xfrm>
          <a:prstGeom prst="rect">
            <a:avLst/>
          </a:prstGeom>
          <a:noFill/>
          <a:ln>
            <a:noFill/>
          </a:ln>
        </p:spPr>
        <p:txBody>
          <a:bodyPr anchorCtr="0" anchor="t" bIns="34275" lIns="68575" spcFirstLastPara="1" rIns="68575" wrap="square" tIns="34275">
            <a:noAutofit/>
          </a:bodyPr>
          <a:lstStyle>
            <a:lvl1pPr lvl="0" rtl="0" algn="ctr">
              <a:spcBef>
                <a:spcPts val="300"/>
              </a:spcBef>
              <a:spcAft>
                <a:spcPts val="0"/>
              </a:spcAft>
              <a:buSzPts val="1400"/>
              <a:buFont typeface="Noto Sans Symbols"/>
              <a:buNone/>
              <a:defRPr>
                <a:solidFill>
                  <a:schemeClr val="dk2"/>
                </a:solidFill>
              </a:defRPr>
            </a:lvl1pPr>
            <a:lvl2pPr lvl="1" rtl="0" algn="l">
              <a:spcBef>
                <a:spcPts val="300"/>
              </a:spcBef>
              <a:spcAft>
                <a:spcPts val="0"/>
              </a:spcAft>
              <a:buSzPts val="1400"/>
              <a:buChar char="▪"/>
              <a:defRPr/>
            </a:lvl2pPr>
            <a:lvl3pPr lvl="2" rtl="0" algn="l">
              <a:spcBef>
                <a:spcPts val="300"/>
              </a:spcBef>
              <a:spcAft>
                <a:spcPts val="0"/>
              </a:spcAft>
              <a:buSzPts val="1400"/>
              <a:buChar char="•"/>
              <a:defRPr/>
            </a:lvl3pPr>
            <a:lvl4pPr lvl="3" rtl="0" algn="l">
              <a:spcBef>
                <a:spcPts val="300"/>
              </a:spcBef>
              <a:spcAft>
                <a:spcPts val="0"/>
              </a:spcAft>
              <a:buSzPts val="1400"/>
              <a:buChar char="–"/>
              <a:defRPr/>
            </a:lvl4pPr>
            <a:lvl5pPr lvl="4" rtl="0" algn="l">
              <a:spcBef>
                <a:spcPts val="300"/>
              </a:spcBef>
              <a:spcAft>
                <a:spcPts val="0"/>
              </a:spcAft>
              <a:buSzPts val="1400"/>
              <a:buChar char="»"/>
              <a:defRPr/>
            </a:lvl5pPr>
            <a:lvl6pPr lvl="5" rtl="0" algn="l">
              <a:spcBef>
                <a:spcPts val="300"/>
              </a:spcBef>
              <a:spcAft>
                <a:spcPts val="0"/>
              </a:spcAft>
              <a:buSzPts val="1400"/>
              <a:buChar char="»"/>
              <a:defRPr/>
            </a:lvl6pPr>
            <a:lvl7pPr lvl="6" rtl="0" algn="l">
              <a:spcBef>
                <a:spcPts val="300"/>
              </a:spcBef>
              <a:spcAft>
                <a:spcPts val="0"/>
              </a:spcAft>
              <a:buSzPts val="1400"/>
              <a:buChar char="»"/>
              <a:defRPr/>
            </a:lvl7pPr>
            <a:lvl8pPr lvl="7" rtl="0" algn="l">
              <a:spcBef>
                <a:spcPts val="300"/>
              </a:spcBef>
              <a:spcAft>
                <a:spcPts val="0"/>
              </a:spcAft>
              <a:buSzPts val="1400"/>
              <a:buChar char="»"/>
              <a:defRPr/>
            </a:lvl8pPr>
            <a:lvl9pPr lvl="8" rtl="0" algn="l">
              <a:spcBef>
                <a:spcPts val="300"/>
              </a:spcBef>
              <a:spcAft>
                <a:spcPts val="0"/>
              </a:spcAft>
              <a:buSzPts val="1400"/>
              <a:buChar char="»"/>
              <a:defRPr/>
            </a:lvl9pPr>
          </a:lstStyle>
          <a:p/>
        </p:txBody>
      </p:sp>
      <p:sp>
        <p:nvSpPr>
          <p:cNvPr id="101" name="Google Shape;101;p15"/>
          <p:cNvSpPr txBox="1"/>
          <p:nvPr>
            <p:ph type="ctrTitle"/>
          </p:nvPr>
        </p:nvSpPr>
        <p:spPr>
          <a:xfrm>
            <a:off x="685800" y="915593"/>
            <a:ext cx="7772400" cy="11025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15"/>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15"/>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15"/>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16"/>
          <p:cNvSpPr txBox="1"/>
          <p:nvPr>
            <p:ph type="title"/>
          </p:nvPr>
        </p:nvSpPr>
        <p:spPr>
          <a:xfrm>
            <a:off x="722313" y="3305177"/>
            <a:ext cx="7772400" cy="1021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b="1" sz="1600" cap="none">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6"/>
          <p:cNvSpPr txBox="1"/>
          <p:nvPr>
            <p:ph idx="1" type="body"/>
          </p:nvPr>
        </p:nvSpPr>
        <p:spPr>
          <a:xfrm>
            <a:off x="722313" y="2180035"/>
            <a:ext cx="7772400" cy="1125000"/>
          </a:xfrm>
          <a:prstGeom prst="rect">
            <a:avLst/>
          </a:prstGeom>
          <a:noFill/>
          <a:ln>
            <a:noFill/>
          </a:ln>
        </p:spPr>
        <p:txBody>
          <a:bodyPr anchorCtr="0" anchor="b" bIns="34275" lIns="68575" spcFirstLastPara="1" rIns="68575" wrap="square" tIns="34275">
            <a:noAutofit/>
          </a:bodyPr>
          <a:lstStyle>
            <a:lvl1pPr indent="-228600" lvl="0" marL="457200" rtl="0" algn="l">
              <a:spcBef>
                <a:spcPts val="200"/>
              </a:spcBef>
              <a:spcAft>
                <a:spcPts val="0"/>
              </a:spcAft>
              <a:buSzPts val="1100"/>
              <a:buNone/>
              <a:defRPr sz="1100"/>
            </a:lvl1pPr>
            <a:lvl2pPr indent="-228600" lvl="1" marL="914400" rtl="0" algn="l">
              <a:spcBef>
                <a:spcPts val="200"/>
              </a:spcBef>
              <a:spcAft>
                <a:spcPts val="0"/>
              </a:spcAft>
              <a:buSzPts val="1000"/>
              <a:buNone/>
              <a:defRPr sz="1000"/>
            </a:lvl2pPr>
            <a:lvl3pPr indent="-228600" lvl="2" marL="1371600" rtl="0" algn="l">
              <a:spcBef>
                <a:spcPts val="200"/>
              </a:spcBef>
              <a:spcAft>
                <a:spcPts val="0"/>
              </a:spcAft>
              <a:buSzPts val="900"/>
              <a:buFont typeface="Arial"/>
              <a:buNone/>
              <a:defRPr sz="900"/>
            </a:lvl3pPr>
            <a:lvl4pPr indent="-228600" lvl="3" marL="1828800" rtl="0" algn="l">
              <a:spcBef>
                <a:spcPts val="200"/>
              </a:spcBef>
              <a:spcAft>
                <a:spcPts val="0"/>
              </a:spcAft>
              <a:buSzPts val="800"/>
              <a:buFont typeface="Arial"/>
              <a:buNone/>
              <a:defRPr sz="800"/>
            </a:lvl4pPr>
            <a:lvl5pPr indent="-228600" lvl="4" marL="2286000" rtl="0" algn="l">
              <a:spcBef>
                <a:spcPts val="200"/>
              </a:spcBef>
              <a:spcAft>
                <a:spcPts val="0"/>
              </a:spcAft>
              <a:buSzPts val="800"/>
              <a:buFont typeface="Arial"/>
              <a:buNone/>
              <a:defRPr sz="800"/>
            </a:lvl5pPr>
            <a:lvl6pPr indent="-228600" lvl="5" marL="2743200" rtl="0" algn="l">
              <a:spcBef>
                <a:spcPts val="200"/>
              </a:spcBef>
              <a:spcAft>
                <a:spcPts val="0"/>
              </a:spcAft>
              <a:buSzPts val="800"/>
              <a:buFont typeface="Arial"/>
              <a:buNone/>
              <a:defRPr sz="800"/>
            </a:lvl6pPr>
            <a:lvl7pPr indent="-228600" lvl="6" marL="3200400" rtl="0" algn="l">
              <a:spcBef>
                <a:spcPts val="200"/>
              </a:spcBef>
              <a:spcAft>
                <a:spcPts val="0"/>
              </a:spcAft>
              <a:buSzPts val="800"/>
              <a:buFont typeface="Arial"/>
              <a:buNone/>
              <a:defRPr sz="800"/>
            </a:lvl7pPr>
            <a:lvl8pPr indent="-228600" lvl="7" marL="3657600" rtl="0" algn="l">
              <a:spcBef>
                <a:spcPts val="200"/>
              </a:spcBef>
              <a:spcAft>
                <a:spcPts val="0"/>
              </a:spcAft>
              <a:buSzPts val="800"/>
              <a:buFont typeface="Arial"/>
              <a:buNone/>
              <a:defRPr sz="800"/>
            </a:lvl8pPr>
            <a:lvl9pPr indent="-228600" lvl="8" marL="4114800" rtl="0" algn="l">
              <a:spcBef>
                <a:spcPts val="200"/>
              </a:spcBef>
              <a:spcAft>
                <a:spcPts val="0"/>
              </a:spcAft>
              <a:buSzPts val="800"/>
              <a:buFont typeface="Arial"/>
              <a:buNone/>
              <a:defRPr sz="800"/>
            </a:lvl9pPr>
          </a:lstStyle>
          <a:p/>
        </p:txBody>
      </p:sp>
      <p:sp>
        <p:nvSpPr>
          <p:cNvPr id="108" name="Google Shape;108;p16"/>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16"/>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16"/>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1" name="Shape 111"/>
        <p:cNvGrpSpPr/>
        <p:nvPr/>
      </p:nvGrpSpPr>
      <p:grpSpPr>
        <a:xfrm>
          <a:off x="0" y="0"/>
          <a:ext cx="0" cy="0"/>
          <a:chOff x="0" y="0"/>
          <a:chExt cx="0" cy="0"/>
        </a:xfrm>
      </p:grpSpPr>
      <p:sp>
        <p:nvSpPr>
          <p:cNvPr id="112" name="Google Shape;112;p17"/>
          <p:cNvSpPr txBox="1"/>
          <p:nvPr>
            <p:ph type="title"/>
          </p:nvPr>
        </p:nvSpPr>
        <p:spPr>
          <a:xfrm>
            <a:off x="450850" y="58341"/>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7"/>
          <p:cNvSpPr txBox="1"/>
          <p:nvPr>
            <p:ph idx="1" type="body"/>
          </p:nvPr>
        </p:nvSpPr>
        <p:spPr>
          <a:xfrm>
            <a:off x="450850" y="1191816"/>
            <a:ext cx="4038600" cy="3394500"/>
          </a:xfrm>
          <a:prstGeom prst="rect">
            <a:avLst/>
          </a:prstGeom>
          <a:noFill/>
          <a:ln>
            <a:noFill/>
          </a:ln>
        </p:spPr>
        <p:txBody>
          <a:bodyPr anchorCtr="0" anchor="t" bIns="34275" lIns="68575" spcFirstLastPara="1" rIns="68575" wrap="square" tIns="34275">
            <a:noAutofit/>
          </a:bodyPr>
          <a:lstStyle>
            <a:lvl1pPr indent="-330200" lvl="0" marL="457200" rtl="0" algn="l">
              <a:spcBef>
                <a:spcPts val="300"/>
              </a:spcBef>
              <a:spcAft>
                <a:spcPts val="0"/>
              </a:spcAft>
              <a:buSzPts val="1600"/>
              <a:buChar char="⌘"/>
              <a:defRPr sz="1600"/>
            </a:lvl1pPr>
            <a:lvl2pPr indent="-317500" lvl="1" marL="914400" rtl="0" algn="l">
              <a:spcBef>
                <a:spcPts val="300"/>
              </a:spcBef>
              <a:spcAft>
                <a:spcPts val="0"/>
              </a:spcAft>
              <a:buSzPts val="1400"/>
              <a:buChar char="▪"/>
              <a:defRPr sz="1400"/>
            </a:lvl2pPr>
            <a:lvl3pPr indent="-298450" lvl="2" marL="1371600" rtl="0" algn="l">
              <a:spcBef>
                <a:spcPts val="200"/>
              </a:spcBef>
              <a:spcAft>
                <a:spcPts val="0"/>
              </a:spcAft>
              <a:buSzPts val="1100"/>
              <a:buFont typeface="Arial"/>
              <a:buChar char="•"/>
              <a:defRPr sz="1100"/>
            </a:lvl3pPr>
            <a:lvl4pPr indent="-292100" lvl="3" marL="1828800" rtl="0" algn="l">
              <a:spcBef>
                <a:spcPts val="200"/>
              </a:spcBef>
              <a:spcAft>
                <a:spcPts val="0"/>
              </a:spcAft>
              <a:buSzPts val="1000"/>
              <a:buFont typeface="Arial"/>
              <a:buChar char="–"/>
              <a:defRPr sz="1000"/>
            </a:lvl4pPr>
            <a:lvl5pPr indent="-292100" lvl="4" marL="2286000" rtl="0" algn="l">
              <a:spcBef>
                <a:spcPts val="200"/>
              </a:spcBef>
              <a:spcAft>
                <a:spcPts val="0"/>
              </a:spcAft>
              <a:buSzPts val="1000"/>
              <a:buFont typeface="Arial"/>
              <a:buChar char="»"/>
              <a:defRPr sz="1000"/>
            </a:lvl5pPr>
            <a:lvl6pPr indent="-292100" lvl="5" marL="2743200" rtl="0" algn="l">
              <a:spcBef>
                <a:spcPts val="200"/>
              </a:spcBef>
              <a:spcAft>
                <a:spcPts val="0"/>
              </a:spcAft>
              <a:buSzPts val="1000"/>
              <a:buFont typeface="Arial"/>
              <a:buChar char="»"/>
              <a:defRPr sz="1000"/>
            </a:lvl6pPr>
            <a:lvl7pPr indent="-292100" lvl="6" marL="3200400" rtl="0" algn="l">
              <a:spcBef>
                <a:spcPts val="200"/>
              </a:spcBef>
              <a:spcAft>
                <a:spcPts val="0"/>
              </a:spcAft>
              <a:buSzPts val="1000"/>
              <a:buFont typeface="Arial"/>
              <a:buChar char="»"/>
              <a:defRPr sz="1000"/>
            </a:lvl7pPr>
            <a:lvl8pPr indent="-292100" lvl="7" marL="3657600" rtl="0" algn="l">
              <a:spcBef>
                <a:spcPts val="200"/>
              </a:spcBef>
              <a:spcAft>
                <a:spcPts val="0"/>
              </a:spcAft>
              <a:buSzPts val="1000"/>
              <a:buFont typeface="Arial"/>
              <a:buChar char="»"/>
              <a:defRPr sz="1000"/>
            </a:lvl8pPr>
            <a:lvl9pPr indent="-292100" lvl="8" marL="4114800" rtl="0" algn="l">
              <a:spcBef>
                <a:spcPts val="200"/>
              </a:spcBef>
              <a:spcAft>
                <a:spcPts val="0"/>
              </a:spcAft>
              <a:buSzPts val="1000"/>
              <a:buFont typeface="Arial"/>
              <a:buChar char="»"/>
              <a:defRPr sz="1000"/>
            </a:lvl9pPr>
          </a:lstStyle>
          <a:p/>
        </p:txBody>
      </p:sp>
      <p:sp>
        <p:nvSpPr>
          <p:cNvPr id="114" name="Google Shape;114;p17"/>
          <p:cNvSpPr txBox="1"/>
          <p:nvPr>
            <p:ph idx="2" type="body"/>
          </p:nvPr>
        </p:nvSpPr>
        <p:spPr>
          <a:xfrm>
            <a:off x="4641850" y="1191816"/>
            <a:ext cx="4038600" cy="3394500"/>
          </a:xfrm>
          <a:prstGeom prst="rect">
            <a:avLst/>
          </a:prstGeom>
          <a:noFill/>
          <a:ln>
            <a:noFill/>
          </a:ln>
        </p:spPr>
        <p:txBody>
          <a:bodyPr anchorCtr="0" anchor="t" bIns="34275" lIns="68575" spcFirstLastPara="1" rIns="68575" wrap="square" tIns="34275">
            <a:noAutofit/>
          </a:bodyPr>
          <a:lstStyle>
            <a:lvl1pPr indent="-330200" lvl="0" marL="457200" rtl="0" algn="l">
              <a:spcBef>
                <a:spcPts val="300"/>
              </a:spcBef>
              <a:spcAft>
                <a:spcPts val="0"/>
              </a:spcAft>
              <a:buSzPts val="1600"/>
              <a:buChar char="⌘"/>
              <a:defRPr sz="1600"/>
            </a:lvl1pPr>
            <a:lvl2pPr indent="-317500" lvl="1" marL="914400" rtl="0" algn="l">
              <a:spcBef>
                <a:spcPts val="300"/>
              </a:spcBef>
              <a:spcAft>
                <a:spcPts val="0"/>
              </a:spcAft>
              <a:buSzPts val="1400"/>
              <a:buChar char="▪"/>
              <a:defRPr sz="1400"/>
            </a:lvl2pPr>
            <a:lvl3pPr indent="-298450" lvl="2" marL="1371600" rtl="0" algn="l">
              <a:spcBef>
                <a:spcPts val="200"/>
              </a:spcBef>
              <a:spcAft>
                <a:spcPts val="0"/>
              </a:spcAft>
              <a:buSzPts val="1100"/>
              <a:buFont typeface="Arial"/>
              <a:buChar char="•"/>
              <a:defRPr sz="1100"/>
            </a:lvl3pPr>
            <a:lvl4pPr indent="-292100" lvl="3" marL="1828800" rtl="0" algn="l">
              <a:spcBef>
                <a:spcPts val="200"/>
              </a:spcBef>
              <a:spcAft>
                <a:spcPts val="0"/>
              </a:spcAft>
              <a:buSzPts val="1000"/>
              <a:buFont typeface="Arial"/>
              <a:buChar char="–"/>
              <a:defRPr sz="1000"/>
            </a:lvl4pPr>
            <a:lvl5pPr indent="-292100" lvl="4" marL="2286000" rtl="0" algn="l">
              <a:spcBef>
                <a:spcPts val="200"/>
              </a:spcBef>
              <a:spcAft>
                <a:spcPts val="0"/>
              </a:spcAft>
              <a:buSzPts val="1000"/>
              <a:buFont typeface="Arial"/>
              <a:buChar char="»"/>
              <a:defRPr sz="1000"/>
            </a:lvl5pPr>
            <a:lvl6pPr indent="-292100" lvl="5" marL="2743200" rtl="0" algn="l">
              <a:spcBef>
                <a:spcPts val="200"/>
              </a:spcBef>
              <a:spcAft>
                <a:spcPts val="0"/>
              </a:spcAft>
              <a:buSzPts val="1000"/>
              <a:buFont typeface="Arial"/>
              <a:buChar char="»"/>
              <a:defRPr sz="1000"/>
            </a:lvl6pPr>
            <a:lvl7pPr indent="-292100" lvl="6" marL="3200400" rtl="0" algn="l">
              <a:spcBef>
                <a:spcPts val="200"/>
              </a:spcBef>
              <a:spcAft>
                <a:spcPts val="0"/>
              </a:spcAft>
              <a:buSzPts val="1000"/>
              <a:buFont typeface="Arial"/>
              <a:buChar char="»"/>
              <a:defRPr sz="1000"/>
            </a:lvl7pPr>
            <a:lvl8pPr indent="-292100" lvl="7" marL="3657600" rtl="0" algn="l">
              <a:spcBef>
                <a:spcPts val="200"/>
              </a:spcBef>
              <a:spcAft>
                <a:spcPts val="0"/>
              </a:spcAft>
              <a:buSzPts val="1000"/>
              <a:buFont typeface="Arial"/>
              <a:buChar char="»"/>
              <a:defRPr sz="1000"/>
            </a:lvl8pPr>
            <a:lvl9pPr indent="-292100" lvl="8" marL="4114800" rtl="0" algn="l">
              <a:spcBef>
                <a:spcPts val="200"/>
              </a:spcBef>
              <a:spcAft>
                <a:spcPts val="0"/>
              </a:spcAft>
              <a:buSzPts val="1000"/>
              <a:buFont typeface="Arial"/>
              <a:buChar char="»"/>
              <a:defRPr sz="1000"/>
            </a:lvl9pPr>
          </a:lstStyle>
          <a:p/>
        </p:txBody>
      </p:sp>
      <p:sp>
        <p:nvSpPr>
          <p:cNvPr id="115" name="Google Shape;115;p17"/>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6" name="Google Shape;116;p17"/>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17"/>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8" name="Shape 118"/>
        <p:cNvGrpSpPr/>
        <p:nvPr/>
      </p:nvGrpSpPr>
      <p:grpSpPr>
        <a:xfrm>
          <a:off x="0" y="0"/>
          <a:ext cx="0" cy="0"/>
          <a:chOff x="0" y="0"/>
          <a:chExt cx="0" cy="0"/>
        </a:xfrm>
      </p:grpSpPr>
      <p:sp>
        <p:nvSpPr>
          <p:cNvPr id="119" name="Google Shape;119;p18"/>
          <p:cNvSpPr txBox="1"/>
          <p:nvPr>
            <p:ph type="title"/>
          </p:nvPr>
        </p:nvSpPr>
        <p:spPr>
          <a:xfrm>
            <a:off x="444321" y="61090"/>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18"/>
          <p:cNvSpPr txBox="1"/>
          <p:nvPr>
            <p:ph idx="1" type="body"/>
          </p:nvPr>
        </p:nvSpPr>
        <p:spPr>
          <a:xfrm>
            <a:off x="457200" y="1151335"/>
            <a:ext cx="4040100" cy="479700"/>
          </a:xfrm>
          <a:prstGeom prst="rect">
            <a:avLst/>
          </a:prstGeom>
          <a:noFill/>
          <a:ln>
            <a:noFill/>
          </a:ln>
        </p:spPr>
        <p:txBody>
          <a:bodyPr anchorCtr="0" anchor="b" bIns="34275" lIns="68575" spcFirstLastPara="1" rIns="68575" wrap="square" tIns="34275">
            <a:noAutofit/>
          </a:bodyPr>
          <a:lstStyle>
            <a:lvl1pPr indent="-228600" lvl="0" marL="457200" rtl="0" algn="l">
              <a:spcBef>
                <a:spcPts val="300"/>
              </a:spcBef>
              <a:spcAft>
                <a:spcPts val="0"/>
              </a:spcAft>
              <a:buSzPts val="1400"/>
              <a:buNone/>
              <a:defRPr b="1" sz="1400"/>
            </a:lvl1pPr>
            <a:lvl2pPr indent="-228600" lvl="1" marL="914400" rtl="0" algn="l">
              <a:spcBef>
                <a:spcPts val="200"/>
              </a:spcBef>
              <a:spcAft>
                <a:spcPts val="0"/>
              </a:spcAft>
              <a:buSzPts val="1100"/>
              <a:buNone/>
              <a:defRPr b="1" sz="1100"/>
            </a:lvl2pPr>
            <a:lvl3pPr indent="-228600" lvl="2" marL="1371600" rtl="0" algn="l">
              <a:spcBef>
                <a:spcPts val="200"/>
              </a:spcBef>
              <a:spcAft>
                <a:spcPts val="0"/>
              </a:spcAft>
              <a:buSzPts val="1000"/>
              <a:buFont typeface="Arial"/>
              <a:buNone/>
              <a:defRPr b="1" sz="1000"/>
            </a:lvl3pPr>
            <a:lvl4pPr indent="-228600" lvl="3" marL="1828800" rtl="0" algn="l">
              <a:spcBef>
                <a:spcPts val="200"/>
              </a:spcBef>
              <a:spcAft>
                <a:spcPts val="0"/>
              </a:spcAft>
              <a:buSzPts val="900"/>
              <a:buFont typeface="Arial"/>
              <a:buNone/>
              <a:defRPr b="1" sz="900"/>
            </a:lvl4pPr>
            <a:lvl5pPr indent="-228600" lvl="4" marL="2286000" rtl="0" algn="l">
              <a:spcBef>
                <a:spcPts val="200"/>
              </a:spcBef>
              <a:spcAft>
                <a:spcPts val="0"/>
              </a:spcAft>
              <a:buSzPts val="900"/>
              <a:buFont typeface="Arial"/>
              <a:buNone/>
              <a:defRPr b="1" sz="900"/>
            </a:lvl5pPr>
            <a:lvl6pPr indent="-228600" lvl="5" marL="2743200" rtl="0" algn="l">
              <a:spcBef>
                <a:spcPts val="200"/>
              </a:spcBef>
              <a:spcAft>
                <a:spcPts val="0"/>
              </a:spcAft>
              <a:buSzPts val="900"/>
              <a:buFont typeface="Arial"/>
              <a:buNone/>
              <a:defRPr b="1" sz="900"/>
            </a:lvl6pPr>
            <a:lvl7pPr indent="-228600" lvl="6" marL="3200400" rtl="0" algn="l">
              <a:spcBef>
                <a:spcPts val="200"/>
              </a:spcBef>
              <a:spcAft>
                <a:spcPts val="0"/>
              </a:spcAft>
              <a:buSzPts val="900"/>
              <a:buFont typeface="Arial"/>
              <a:buNone/>
              <a:defRPr b="1" sz="900"/>
            </a:lvl7pPr>
            <a:lvl8pPr indent="-228600" lvl="7" marL="3657600" rtl="0" algn="l">
              <a:spcBef>
                <a:spcPts val="200"/>
              </a:spcBef>
              <a:spcAft>
                <a:spcPts val="0"/>
              </a:spcAft>
              <a:buSzPts val="900"/>
              <a:buFont typeface="Arial"/>
              <a:buNone/>
              <a:defRPr b="1" sz="900"/>
            </a:lvl8pPr>
            <a:lvl9pPr indent="-228600" lvl="8" marL="4114800" rtl="0" algn="l">
              <a:spcBef>
                <a:spcPts val="200"/>
              </a:spcBef>
              <a:spcAft>
                <a:spcPts val="0"/>
              </a:spcAft>
              <a:buSzPts val="900"/>
              <a:buFont typeface="Arial"/>
              <a:buNone/>
              <a:defRPr b="1" sz="900"/>
            </a:lvl9pPr>
          </a:lstStyle>
          <a:p/>
        </p:txBody>
      </p:sp>
      <p:sp>
        <p:nvSpPr>
          <p:cNvPr id="121" name="Google Shape;121;p18"/>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sz="1400"/>
            </a:lvl1pPr>
            <a:lvl2pPr indent="-298450" lvl="1" marL="914400" rtl="0" algn="l">
              <a:spcBef>
                <a:spcPts val="200"/>
              </a:spcBef>
              <a:spcAft>
                <a:spcPts val="0"/>
              </a:spcAft>
              <a:buSzPts val="1100"/>
              <a:buChar char="▪"/>
              <a:defRPr sz="1100"/>
            </a:lvl2pPr>
            <a:lvl3pPr indent="-292100" lvl="2" marL="1371600" rtl="0" algn="l">
              <a:spcBef>
                <a:spcPts val="200"/>
              </a:spcBef>
              <a:spcAft>
                <a:spcPts val="0"/>
              </a:spcAft>
              <a:buSzPts val="1000"/>
              <a:buFont typeface="Arial"/>
              <a:buChar char="•"/>
              <a:defRPr sz="1000"/>
            </a:lvl3pPr>
            <a:lvl4pPr indent="-285750" lvl="3" marL="1828800" rtl="0" algn="l">
              <a:spcBef>
                <a:spcPts val="200"/>
              </a:spcBef>
              <a:spcAft>
                <a:spcPts val="0"/>
              </a:spcAft>
              <a:buSzPts val="900"/>
              <a:buFont typeface="Arial"/>
              <a:buChar char="–"/>
              <a:defRPr sz="900"/>
            </a:lvl4pPr>
            <a:lvl5pPr indent="-285750" lvl="4" marL="2286000" rtl="0" algn="l">
              <a:spcBef>
                <a:spcPts val="200"/>
              </a:spcBef>
              <a:spcAft>
                <a:spcPts val="0"/>
              </a:spcAft>
              <a:buSzPts val="900"/>
              <a:buFont typeface="Arial"/>
              <a:buChar char="»"/>
              <a:defRPr sz="900"/>
            </a:lvl5pPr>
            <a:lvl6pPr indent="-285750" lvl="5" marL="2743200" rtl="0" algn="l">
              <a:spcBef>
                <a:spcPts val="200"/>
              </a:spcBef>
              <a:spcAft>
                <a:spcPts val="0"/>
              </a:spcAft>
              <a:buSzPts val="900"/>
              <a:buFont typeface="Arial"/>
              <a:buChar char="»"/>
              <a:defRPr sz="900"/>
            </a:lvl6pPr>
            <a:lvl7pPr indent="-285750" lvl="6" marL="3200400" rtl="0" algn="l">
              <a:spcBef>
                <a:spcPts val="200"/>
              </a:spcBef>
              <a:spcAft>
                <a:spcPts val="0"/>
              </a:spcAft>
              <a:buSzPts val="900"/>
              <a:buFont typeface="Arial"/>
              <a:buChar char="»"/>
              <a:defRPr sz="900"/>
            </a:lvl7pPr>
            <a:lvl8pPr indent="-285750" lvl="7" marL="3657600" rtl="0" algn="l">
              <a:spcBef>
                <a:spcPts val="200"/>
              </a:spcBef>
              <a:spcAft>
                <a:spcPts val="0"/>
              </a:spcAft>
              <a:buSzPts val="900"/>
              <a:buFont typeface="Arial"/>
              <a:buChar char="»"/>
              <a:defRPr sz="900"/>
            </a:lvl8pPr>
            <a:lvl9pPr indent="-285750" lvl="8" marL="4114800" rtl="0" algn="l">
              <a:spcBef>
                <a:spcPts val="200"/>
              </a:spcBef>
              <a:spcAft>
                <a:spcPts val="0"/>
              </a:spcAft>
              <a:buSzPts val="900"/>
              <a:buFont typeface="Arial"/>
              <a:buChar char="»"/>
              <a:defRPr sz="900"/>
            </a:lvl9pPr>
          </a:lstStyle>
          <a:p/>
        </p:txBody>
      </p:sp>
      <p:sp>
        <p:nvSpPr>
          <p:cNvPr id="122" name="Google Shape;122;p18"/>
          <p:cNvSpPr txBox="1"/>
          <p:nvPr>
            <p:ph idx="3" type="body"/>
          </p:nvPr>
        </p:nvSpPr>
        <p:spPr>
          <a:xfrm>
            <a:off x="4645027" y="1151335"/>
            <a:ext cx="4041900" cy="479700"/>
          </a:xfrm>
          <a:prstGeom prst="rect">
            <a:avLst/>
          </a:prstGeom>
          <a:noFill/>
          <a:ln>
            <a:noFill/>
          </a:ln>
        </p:spPr>
        <p:txBody>
          <a:bodyPr anchorCtr="0" anchor="b" bIns="34275" lIns="68575" spcFirstLastPara="1" rIns="68575" wrap="square" tIns="34275">
            <a:noAutofit/>
          </a:bodyPr>
          <a:lstStyle>
            <a:lvl1pPr indent="-228600" lvl="0" marL="457200" rtl="0" algn="l">
              <a:spcBef>
                <a:spcPts val="300"/>
              </a:spcBef>
              <a:spcAft>
                <a:spcPts val="0"/>
              </a:spcAft>
              <a:buSzPts val="1400"/>
              <a:buNone/>
              <a:defRPr b="1" sz="1400"/>
            </a:lvl1pPr>
            <a:lvl2pPr indent="-228600" lvl="1" marL="914400" rtl="0" algn="l">
              <a:spcBef>
                <a:spcPts val="200"/>
              </a:spcBef>
              <a:spcAft>
                <a:spcPts val="0"/>
              </a:spcAft>
              <a:buSzPts val="1100"/>
              <a:buNone/>
              <a:defRPr b="1" sz="1100"/>
            </a:lvl2pPr>
            <a:lvl3pPr indent="-228600" lvl="2" marL="1371600" rtl="0" algn="l">
              <a:spcBef>
                <a:spcPts val="200"/>
              </a:spcBef>
              <a:spcAft>
                <a:spcPts val="0"/>
              </a:spcAft>
              <a:buSzPts val="1000"/>
              <a:buFont typeface="Arial"/>
              <a:buNone/>
              <a:defRPr b="1" sz="1000"/>
            </a:lvl3pPr>
            <a:lvl4pPr indent="-228600" lvl="3" marL="1828800" rtl="0" algn="l">
              <a:spcBef>
                <a:spcPts val="200"/>
              </a:spcBef>
              <a:spcAft>
                <a:spcPts val="0"/>
              </a:spcAft>
              <a:buSzPts val="900"/>
              <a:buFont typeface="Arial"/>
              <a:buNone/>
              <a:defRPr b="1" sz="900"/>
            </a:lvl4pPr>
            <a:lvl5pPr indent="-228600" lvl="4" marL="2286000" rtl="0" algn="l">
              <a:spcBef>
                <a:spcPts val="200"/>
              </a:spcBef>
              <a:spcAft>
                <a:spcPts val="0"/>
              </a:spcAft>
              <a:buSzPts val="900"/>
              <a:buFont typeface="Arial"/>
              <a:buNone/>
              <a:defRPr b="1" sz="900"/>
            </a:lvl5pPr>
            <a:lvl6pPr indent="-228600" lvl="5" marL="2743200" rtl="0" algn="l">
              <a:spcBef>
                <a:spcPts val="200"/>
              </a:spcBef>
              <a:spcAft>
                <a:spcPts val="0"/>
              </a:spcAft>
              <a:buSzPts val="900"/>
              <a:buFont typeface="Arial"/>
              <a:buNone/>
              <a:defRPr b="1" sz="900"/>
            </a:lvl6pPr>
            <a:lvl7pPr indent="-228600" lvl="6" marL="3200400" rtl="0" algn="l">
              <a:spcBef>
                <a:spcPts val="200"/>
              </a:spcBef>
              <a:spcAft>
                <a:spcPts val="0"/>
              </a:spcAft>
              <a:buSzPts val="900"/>
              <a:buFont typeface="Arial"/>
              <a:buNone/>
              <a:defRPr b="1" sz="900"/>
            </a:lvl7pPr>
            <a:lvl8pPr indent="-228600" lvl="7" marL="3657600" rtl="0" algn="l">
              <a:spcBef>
                <a:spcPts val="200"/>
              </a:spcBef>
              <a:spcAft>
                <a:spcPts val="0"/>
              </a:spcAft>
              <a:buSzPts val="900"/>
              <a:buFont typeface="Arial"/>
              <a:buNone/>
              <a:defRPr b="1" sz="900"/>
            </a:lvl8pPr>
            <a:lvl9pPr indent="-228600" lvl="8" marL="4114800" rtl="0" algn="l">
              <a:spcBef>
                <a:spcPts val="200"/>
              </a:spcBef>
              <a:spcAft>
                <a:spcPts val="0"/>
              </a:spcAft>
              <a:buSzPts val="900"/>
              <a:buFont typeface="Arial"/>
              <a:buNone/>
              <a:defRPr b="1" sz="900"/>
            </a:lvl9pPr>
          </a:lstStyle>
          <a:p/>
        </p:txBody>
      </p:sp>
      <p:sp>
        <p:nvSpPr>
          <p:cNvPr id="123" name="Google Shape;123;p18"/>
          <p:cNvSpPr txBox="1"/>
          <p:nvPr>
            <p:ph idx="4" type="body"/>
          </p:nvPr>
        </p:nvSpPr>
        <p:spPr>
          <a:xfrm>
            <a:off x="4645027" y="1631156"/>
            <a:ext cx="4041900" cy="29634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sz="1400"/>
            </a:lvl1pPr>
            <a:lvl2pPr indent="-298450" lvl="1" marL="914400" rtl="0" algn="l">
              <a:spcBef>
                <a:spcPts val="200"/>
              </a:spcBef>
              <a:spcAft>
                <a:spcPts val="0"/>
              </a:spcAft>
              <a:buSzPts val="1100"/>
              <a:buChar char="▪"/>
              <a:defRPr sz="1100"/>
            </a:lvl2pPr>
            <a:lvl3pPr indent="-292100" lvl="2" marL="1371600" rtl="0" algn="l">
              <a:spcBef>
                <a:spcPts val="200"/>
              </a:spcBef>
              <a:spcAft>
                <a:spcPts val="0"/>
              </a:spcAft>
              <a:buSzPts val="1000"/>
              <a:buFont typeface="Arial"/>
              <a:buChar char="•"/>
              <a:defRPr sz="1000"/>
            </a:lvl3pPr>
            <a:lvl4pPr indent="-285750" lvl="3" marL="1828800" rtl="0" algn="l">
              <a:spcBef>
                <a:spcPts val="200"/>
              </a:spcBef>
              <a:spcAft>
                <a:spcPts val="0"/>
              </a:spcAft>
              <a:buSzPts val="900"/>
              <a:buFont typeface="Arial"/>
              <a:buChar char="–"/>
              <a:defRPr sz="900"/>
            </a:lvl4pPr>
            <a:lvl5pPr indent="-285750" lvl="4" marL="2286000" rtl="0" algn="l">
              <a:spcBef>
                <a:spcPts val="200"/>
              </a:spcBef>
              <a:spcAft>
                <a:spcPts val="0"/>
              </a:spcAft>
              <a:buSzPts val="900"/>
              <a:buFont typeface="Arial"/>
              <a:buChar char="»"/>
              <a:defRPr sz="900"/>
            </a:lvl5pPr>
            <a:lvl6pPr indent="-285750" lvl="5" marL="2743200" rtl="0" algn="l">
              <a:spcBef>
                <a:spcPts val="200"/>
              </a:spcBef>
              <a:spcAft>
                <a:spcPts val="0"/>
              </a:spcAft>
              <a:buSzPts val="900"/>
              <a:buFont typeface="Arial"/>
              <a:buChar char="»"/>
              <a:defRPr sz="900"/>
            </a:lvl6pPr>
            <a:lvl7pPr indent="-285750" lvl="6" marL="3200400" rtl="0" algn="l">
              <a:spcBef>
                <a:spcPts val="200"/>
              </a:spcBef>
              <a:spcAft>
                <a:spcPts val="0"/>
              </a:spcAft>
              <a:buSzPts val="900"/>
              <a:buFont typeface="Arial"/>
              <a:buChar char="»"/>
              <a:defRPr sz="900"/>
            </a:lvl7pPr>
            <a:lvl8pPr indent="-285750" lvl="7" marL="3657600" rtl="0" algn="l">
              <a:spcBef>
                <a:spcPts val="200"/>
              </a:spcBef>
              <a:spcAft>
                <a:spcPts val="0"/>
              </a:spcAft>
              <a:buSzPts val="900"/>
              <a:buFont typeface="Arial"/>
              <a:buChar char="»"/>
              <a:defRPr sz="900"/>
            </a:lvl8pPr>
            <a:lvl9pPr indent="-285750" lvl="8" marL="4114800" rtl="0" algn="l">
              <a:spcBef>
                <a:spcPts val="200"/>
              </a:spcBef>
              <a:spcAft>
                <a:spcPts val="0"/>
              </a:spcAft>
              <a:buSzPts val="900"/>
              <a:buFont typeface="Arial"/>
              <a:buChar char="»"/>
              <a:defRPr sz="900"/>
            </a:lvl9pPr>
          </a:lstStyle>
          <a:p/>
        </p:txBody>
      </p:sp>
      <p:sp>
        <p:nvSpPr>
          <p:cNvPr id="124" name="Google Shape;124;p18"/>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18"/>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18"/>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7" name="Shape 127"/>
        <p:cNvGrpSpPr/>
        <p:nvPr/>
      </p:nvGrpSpPr>
      <p:grpSpPr>
        <a:xfrm>
          <a:off x="0" y="0"/>
          <a:ext cx="0" cy="0"/>
          <a:chOff x="0" y="0"/>
          <a:chExt cx="0" cy="0"/>
        </a:xfrm>
      </p:grpSpPr>
      <p:sp>
        <p:nvSpPr>
          <p:cNvPr id="128" name="Google Shape;128;p19"/>
          <p:cNvSpPr txBox="1"/>
          <p:nvPr>
            <p:ph type="title"/>
          </p:nvPr>
        </p:nvSpPr>
        <p:spPr>
          <a:xfrm>
            <a:off x="450850" y="58341"/>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19"/>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19"/>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19"/>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showMasterSp="0" type="blank">
  <p:cSld name="BLANK">
    <p:spTree>
      <p:nvGrpSpPr>
        <p:cNvPr id="132" name="Shape 132"/>
        <p:cNvGrpSpPr/>
        <p:nvPr/>
      </p:nvGrpSpPr>
      <p:grpSpPr>
        <a:xfrm>
          <a:off x="0" y="0"/>
          <a:ext cx="0" cy="0"/>
          <a:chOff x="0" y="0"/>
          <a:chExt cx="0" cy="0"/>
        </a:xfrm>
      </p:grpSpPr>
      <p:pic>
        <p:nvPicPr>
          <p:cNvPr descr="/Volumes/Clients/CCSSO/CCS007_Org Logo/Final/CCS007_OrgLogo_FINAL_121609/PNG/CCSSO_Color Bars_DESR2.png" id="133" name="Google Shape;133;p20"/>
          <p:cNvPicPr preferRelativeResize="0"/>
          <p:nvPr/>
        </p:nvPicPr>
        <p:blipFill rotWithShape="1">
          <a:blip r:embed="rId2">
            <a:alphaModFix/>
          </a:blip>
          <a:srcRect b="0" l="0" r="0" t="0"/>
          <a:stretch/>
        </p:blipFill>
        <p:spPr>
          <a:xfrm>
            <a:off x="0" y="4866085"/>
            <a:ext cx="914400" cy="285750"/>
          </a:xfrm>
          <a:prstGeom prst="rect">
            <a:avLst/>
          </a:prstGeom>
          <a:noFill/>
          <a:ln>
            <a:noFill/>
          </a:ln>
        </p:spPr>
      </p:pic>
      <p:sp>
        <p:nvSpPr>
          <p:cNvPr id="134" name="Google Shape;134;p20"/>
          <p:cNvSpPr/>
          <p:nvPr/>
        </p:nvSpPr>
        <p:spPr>
          <a:xfrm>
            <a:off x="990600" y="4866085"/>
            <a:ext cx="8153400" cy="285900"/>
          </a:xfrm>
          <a:prstGeom prst="rect">
            <a:avLst/>
          </a:prstGeom>
          <a:solidFill>
            <a:schemeClr val="accent2"/>
          </a:solidFill>
          <a:ln>
            <a:noFill/>
          </a:ln>
          <a:effectLst>
            <a:outerShdw rotWithShape="0" dir="5400000" dist="23000">
              <a:srgbClr val="80808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35" name="Google Shape;135;p20"/>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0"/>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0"/>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showMasterSp="0" type="objTx">
  <p:cSld name="OBJECT_WITH_CAPTION_TEXT">
    <p:spTree>
      <p:nvGrpSpPr>
        <p:cNvPr id="138" name="Shape 138"/>
        <p:cNvGrpSpPr/>
        <p:nvPr/>
      </p:nvGrpSpPr>
      <p:grpSpPr>
        <a:xfrm>
          <a:off x="0" y="0"/>
          <a:ext cx="0" cy="0"/>
          <a:chOff x="0" y="0"/>
          <a:chExt cx="0" cy="0"/>
        </a:xfrm>
      </p:grpSpPr>
      <p:sp>
        <p:nvSpPr>
          <p:cNvPr id="139" name="Google Shape;139;p21"/>
          <p:cNvSpPr/>
          <p:nvPr/>
        </p:nvSpPr>
        <p:spPr>
          <a:xfrm>
            <a:off x="1" y="0"/>
            <a:ext cx="4752900" cy="914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pic>
        <p:nvPicPr>
          <p:cNvPr descr="/Volumes/Clients/CCSSO/CCS007_Org Logo/Final/CCS007_OrgLogo_FINAL_121609/PNG/CCSSO_Color Bars_DESR2.png" id="140" name="Google Shape;140;p21"/>
          <p:cNvPicPr preferRelativeResize="0"/>
          <p:nvPr/>
        </p:nvPicPr>
        <p:blipFill rotWithShape="1">
          <a:blip r:embed="rId2">
            <a:alphaModFix/>
          </a:blip>
          <a:srcRect b="0" l="0" r="0" t="0"/>
          <a:stretch/>
        </p:blipFill>
        <p:spPr>
          <a:xfrm>
            <a:off x="0" y="4866085"/>
            <a:ext cx="914400" cy="285750"/>
          </a:xfrm>
          <a:prstGeom prst="rect">
            <a:avLst/>
          </a:prstGeom>
          <a:noFill/>
          <a:ln>
            <a:noFill/>
          </a:ln>
        </p:spPr>
      </p:pic>
      <p:sp>
        <p:nvSpPr>
          <p:cNvPr id="141" name="Google Shape;141;p21"/>
          <p:cNvSpPr/>
          <p:nvPr/>
        </p:nvSpPr>
        <p:spPr>
          <a:xfrm>
            <a:off x="990600" y="4866085"/>
            <a:ext cx="8153400" cy="285900"/>
          </a:xfrm>
          <a:prstGeom prst="rect">
            <a:avLst/>
          </a:prstGeom>
          <a:solidFill>
            <a:schemeClr val="accent2"/>
          </a:solidFill>
          <a:ln>
            <a:noFill/>
          </a:ln>
          <a:effectLst>
            <a:outerShdw rotWithShape="0" dir="5400000" dist="23000">
              <a:srgbClr val="80808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42" name="Google Shape;142;p21"/>
          <p:cNvSpPr txBox="1"/>
          <p:nvPr>
            <p:ph type="title"/>
          </p:nvPr>
        </p:nvSpPr>
        <p:spPr>
          <a:xfrm>
            <a:off x="457200" y="135230"/>
            <a:ext cx="4114800" cy="7707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b="1" sz="16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3" name="Google Shape;143;p21"/>
          <p:cNvSpPr txBox="1"/>
          <p:nvPr>
            <p:ph idx="1" type="body"/>
          </p:nvPr>
        </p:nvSpPr>
        <p:spPr>
          <a:xfrm>
            <a:off x="4868215" y="135230"/>
            <a:ext cx="3818700" cy="43899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sz="1400"/>
            </a:lvl1pPr>
            <a:lvl2pPr indent="-298450" lvl="1" marL="914400" rtl="0" algn="l">
              <a:spcBef>
                <a:spcPts val="200"/>
              </a:spcBef>
              <a:spcAft>
                <a:spcPts val="0"/>
              </a:spcAft>
              <a:buSzPts val="1100"/>
              <a:buChar char="▪"/>
              <a:defRPr sz="1100"/>
            </a:lvl2pPr>
            <a:lvl3pPr indent="-292100" lvl="2" marL="1371600" rtl="0" algn="l">
              <a:spcBef>
                <a:spcPts val="200"/>
              </a:spcBef>
              <a:spcAft>
                <a:spcPts val="0"/>
              </a:spcAft>
              <a:buSzPts val="1000"/>
              <a:buFont typeface="Arial"/>
              <a:buChar char="•"/>
              <a:defRPr sz="1000"/>
            </a:lvl3pPr>
            <a:lvl4pPr indent="-285750" lvl="3" marL="1828800" rtl="0" algn="l">
              <a:spcBef>
                <a:spcPts val="200"/>
              </a:spcBef>
              <a:spcAft>
                <a:spcPts val="0"/>
              </a:spcAft>
              <a:buSzPts val="900"/>
              <a:buFont typeface="Arial"/>
              <a:buChar char="–"/>
              <a:defRPr sz="900"/>
            </a:lvl4pPr>
            <a:lvl5pPr indent="-285750" lvl="4" marL="2286000" rtl="0" algn="l">
              <a:spcBef>
                <a:spcPts val="200"/>
              </a:spcBef>
              <a:spcAft>
                <a:spcPts val="0"/>
              </a:spcAft>
              <a:buSzPts val="900"/>
              <a:buFont typeface="Arial"/>
              <a:buChar char="»"/>
              <a:defRPr sz="900"/>
            </a:lvl5pPr>
            <a:lvl6pPr indent="-298450" lvl="5" marL="2743200" rtl="0" algn="l">
              <a:spcBef>
                <a:spcPts val="200"/>
              </a:spcBef>
              <a:spcAft>
                <a:spcPts val="0"/>
              </a:spcAft>
              <a:buSzPts val="1100"/>
              <a:buFont typeface="Arial"/>
              <a:buChar char="»"/>
              <a:defRPr sz="1100"/>
            </a:lvl6pPr>
            <a:lvl7pPr indent="-298450" lvl="6" marL="3200400" rtl="0" algn="l">
              <a:spcBef>
                <a:spcPts val="200"/>
              </a:spcBef>
              <a:spcAft>
                <a:spcPts val="0"/>
              </a:spcAft>
              <a:buSzPts val="1100"/>
              <a:buFont typeface="Arial"/>
              <a:buChar char="»"/>
              <a:defRPr sz="1100"/>
            </a:lvl7pPr>
            <a:lvl8pPr indent="-298450" lvl="7" marL="3657600" rtl="0" algn="l">
              <a:spcBef>
                <a:spcPts val="200"/>
              </a:spcBef>
              <a:spcAft>
                <a:spcPts val="0"/>
              </a:spcAft>
              <a:buSzPts val="1100"/>
              <a:buFont typeface="Arial"/>
              <a:buChar char="»"/>
              <a:defRPr sz="1100"/>
            </a:lvl8pPr>
            <a:lvl9pPr indent="-298450" lvl="8" marL="4114800" rtl="0" algn="l">
              <a:spcBef>
                <a:spcPts val="200"/>
              </a:spcBef>
              <a:spcAft>
                <a:spcPts val="0"/>
              </a:spcAft>
              <a:buSzPts val="1100"/>
              <a:buFont typeface="Arial"/>
              <a:buChar char="»"/>
              <a:defRPr sz="1100"/>
            </a:lvl9pPr>
          </a:lstStyle>
          <a:p/>
        </p:txBody>
      </p:sp>
      <p:sp>
        <p:nvSpPr>
          <p:cNvPr id="144" name="Google Shape;144;p21"/>
          <p:cNvSpPr txBox="1"/>
          <p:nvPr>
            <p:ph idx="2" type="body"/>
          </p:nvPr>
        </p:nvSpPr>
        <p:spPr>
          <a:xfrm>
            <a:off x="457200" y="1076327"/>
            <a:ext cx="4114800" cy="3518400"/>
          </a:xfrm>
          <a:prstGeom prst="rect">
            <a:avLst/>
          </a:prstGeom>
          <a:noFill/>
          <a:ln>
            <a:noFill/>
          </a:ln>
        </p:spPr>
        <p:txBody>
          <a:bodyPr anchorCtr="0" anchor="t" bIns="34275" lIns="68575" spcFirstLastPara="1" rIns="68575" wrap="square" tIns="34275">
            <a:noAutofit/>
          </a:bodyPr>
          <a:lstStyle>
            <a:lvl1pPr indent="-228600" lvl="0" marL="457200" rtl="0" algn="l">
              <a:spcBef>
                <a:spcPts val="200"/>
              </a:spcBef>
              <a:spcAft>
                <a:spcPts val="0"/>
              </a:spcAft>
              <a:buSzPts val="800"/>
              <a:buNone/>
              <a:defRPr sz="800"/>
            </a:lvl1pPr>
            <a:lvl2pPr indent="-228600" lvl="1" marL="914400" rtl="0" algn="l">
              <a:spcBef>
                <a:spcPts val="100"/>
              </a:spcBef>
              <a:spcAft>
                <a:spcPts val="0"/>
              </a:spcAft>
              <a:buSzPts val="700"/>
              <a:buNone/>
              <a:defRPr sz="700"/>
            </a:lvl2pPr>
            <a:lvl3pPr indent="-228600" lvl="2" marL="1371600" rtl="0" algn="l">
              <a:spcBef>
                <a:spcPts val="100"/>
              </a:spcBef>
              <a:spcAft>
                <a:spcPts val="0"/>
              </a:spcAft>
              <a:buSzPts val="600"/>
              <a:buFont typeface="Arial"/>
              <a:buNone/>
              <a:defRPr sz="600"/>
            </a:lvl3pPr>
            <a:lvl4pPr indent="-228600" lvl="3" marL="1828800" rtl="0" algn="l">
              <a:spcBef>
                <a:spcPts val="100"/>
              </a:spcBef>
              <a:spcAft>
                <a:spcPts val="0"/>
              </a:spcAft>
              <a:buSzPts val="500"/>
              <a:buFont typeface="Arial"/>
              <a:buNone/>
              <a:defRPr sz="500"/>
            </a:lvl4pPr>
            <a:lvl5pPr indent="-228600" lvl="4" marL="2286000" rtl="0" algn="l">
              <a:spcBef>
                <a:spcPts val="100"/>
              </a:spcBef>
              <a:spcAft>
                <a:spcPts val="0"/>
              </a:spcAft>
              <a:buSzPts val="500"/>
              <a:buFont typeface="Arial"/>
              <a:buNone/>
              <a:defRPr sz="500"/>
            </a:lvl5pPr>
            <a:lvl6pPr indent="-228600" lvl="5" marL="2743200" rtl="0" algn="l">
              <a:spcBef>
                <a:spcPts val="100"/>
              </a:spcBef>
              <a:spcAft>
                <a:spcPts val="0"/>
              </a:spcAft>
              <a:buSzPts val="500"/>
              <a:buFont typeface="Arial"/>
              <a:buNone/>
              <a:defRPr sz="500"/>
            </a:lvl6pPr>
            <a:lvl7pPr indent="-228600" lvl="6" marL="3200400" rtl="0" algn="l">
              <a:spcBef>
                <a:spcPts val="100"/>
              </a:spcBef>
              <a:spcAft>
                <a:spcPts val="0"/>
              </a:spcAft>
              <a:buSzPts val="500"/>
              <a:buFont typeface="Arial"/>
              <a:buNone/>
              <a:defRPr sz="500"/>
            </a:lvl7pPr>
            <a:lvl8pPr indent="-228600" lvl="7" marL="3657600" rtl="0" algn="l">
              <a:spcBef>
                <a:spcPts val="100"/>
              </a:spcBef>
              <a:spcAft>
                <a:spcPts val="0"/>
              </a:spcAft>
              <a:buSzPts val="500"/>
              <a:buFont typeface="Arial"/>
              <a:buNone/>
              <a:defRPr sz="500"/>
            </a:lvl8pPr>
            <a:lvl9pPr indent="-228600" lvl="8" marL="4114800" rtl="0" algn="l">
              <a:spcBef>
                <a:spcPts val="100"/>
              </a:spcBef>
              <a:spcAft>
                <a:spcPts val="0"/>
              </a:spcAft>
              <a:buSzPts val="500"/>
              <a:buFont typeface="Arial"/>
              <a:buNone/>
              <a:defRPr sz="500"/>
            </a:lvl9pPr>
          </a:lstStyle>
          <a:p/>
        </p:txBody>
      </p:sp>
      <p:sp>
        <p:nvSpPr>
          <p:cNvPr id="145" name="Google Shape;145;p21"/>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21"/>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p21"/>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icture with Caption" showMasterSp="0" type="picTx">
  <p:cSld name="PICTURE_WITH_CAPTION_TEXT">
    <p:spTree>
      <p:nvGrpSpPr>
        <p:cNvPr id="148" name="Shape 148"/>
        <p:cNvGrpSpPr/>
        <p:nvPr/>
      </p:nvGrpSpPr>
      <p:grpSpPr>
        <a:xfrm>
          <a:off x="0" y="0"/>
          <a:ext cx="0" cy="0"/>
          <a:chOff x="0" y="0"/>
          <a:chExt cx="0" cy="0"/>
        </a:xfrm>
      </p:grpSpPr>
      <p:pic>
        <p:nvPicPr>
          <p:cNvPr descr="/Volumes/Clients/CCSSO/CCS007_Org Logo/Final/CCS007_OrgLogo_FINAL_121609/PNG/CCSSO_Color Bars_DESR2.png" id="149" name="Google Shape;149;p22"/>
          <p:cNvPicPr preferRelativeResize="0"/>
          <p:nvPr/>
        </p:nvPicPr>
        <p:blipFill rotWithShape="1">
          <a:blip r:embed="rId2">
            <a:alphaModFix/>
          </a:blip>
          <a:srcRect b="0" l="0" r="0" t="0"/>
          <a:stretch/>
        </p:blipFill>
        <p:spPr>
          <a:xfrm>
            <a:off x="0" y="4866085"/>
            <a:ext cx="914400" cy="285750"/>
          </a:xfrm>
          <a:prstGeom prst="rect">
            <a:avLst/>
          </a:prstGeom>
          <a:noFill/>
          <a:ln>
            <a:noFill/>
          </a:ln>
        </p:spPr>
      </p:pic>
      <p:sp>
        <p:nvSpPr>
          <p:cNvPr id="150" name="Google Shape;150;p22"/>
          <p:cNvSpPr/>
          <p:nvPr/>
        </p:nvSpPr>
        <p:spPr>
          <a:xfrm>
            <a:off x="990600" y="4866085"/>
            <a:ext cx="8153400" cy="285900"/>
          </a:xfrm>
          <a:prstGeom prst="rect">
            <a:avLst/>
          </a:prstGeom>
          <a:solidFill>
            <a:schemeClr val="accent2"/>
          </a:solidFill>
          <a:ln>
            <a:noFill/>
          </a:ln>
          <a:effectLst>
            <a:outerShdw rotWithShape="0" dir="5400000" dist="23000">
              <a:srgbClr val="80808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51" name="Google Shape;151;p22"/>
          <p:cNvSpPr txBox="1"/>
          <p:nvPr>
            <p:ph type="title"/>
          </p:nvPr>
        </p:nvSpPr>
        <p:spPr>
          <a:xfrm>
            <a:off x="1792288" y="3600450"/>
            <a:ext cx="5486400" cy="4251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b="1"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2"/>
          <p:cNvSpPr/>
          <p:nvPr>
            <p:ph idx="2" type="pic"/>
          </p:nvPr>
        </p:nvSpPr>
        <p:spPr>
          <a:xfrm>
            <a:off x="1792288" y="459581"/>
            <a:ext cx="5486400" cy="3086100"/>
          </a:xfrm>
          <a:prstGeom prst="rect">
            <a:avLst/>
          </a:prstGeom>
          <a:noFill/>
          <a:ln>
            <a:noFill/>
          </a:ln>
        </p:spPr>
        <p:txBody>
          <a:bodyPr anchorCtr="0" anchor="t" bIns="34275" lIns="68575" spcFirstLastPara="1" rIns="68575" wrap="square" tIns="34275">
            <a:noAutofit/>
          </a:bodyPr>
          <a:lstStyle>
            <a:lvl1pPr lvl="0" marR="0" rtl="0" algn="l">
              <a:spcBef>
                <a:spcPts val="400"/>
              </a:spcBef>
              <a:spcAft>
                <a:spcPts val="0"/>
              </a:spcAft>
              <a:buClr>
                <a:schemeClr val="accent2"/>
              </a:buClr>
              <a:buSzPts val="1800"/>
              <a:buFont typeface="Noto Sans Symbols"/>
              <a:buNone/>
              <a:defRPr b="0" i="0" sz="1800" u="none" cap="none" strike="noStrike">
                <a:solidFill>
                  <a:schemeClr val="dk1"/>
                </a:solidFill>
                <a:latin typeface="Arial"/>
                <a:ea typeface="Arial"/>
                <a:cs typeface="Arial"/>
                <a:sym typeface="Arial"/>
              </a:defRPr>
            </a:lvl1pPr>
            <a:lvl2pPr lvl="1" marR="0" rtl="0" algn="l">
              <a:spcBef>
                <a:spcPts val="300"/>
              </a:spcBef>
              <a:spcAft>
                <a:spcPts val="0"/>
              </a:spcAft>
              <a:buClr>
                <a:schemeClr val="accent2"/>
              </a:buClr>
              <a:buSzPts val="1600"/>
              <a:buFont typeface="Noto Sans Symbols"/>
              <a:buNone/>
              <a:defRPr b="0" i="0" sz="1600" u="none" cap="none" strike="noStrike">
                <a:solidFill>
                  <a:schemeClr val="dk1"/>
                </a:solidFill>
                <a:latin typeface="Arial"/>
                <a:ea typeface="Arial"/>
                <a:cs typeface="Arial"/>
                <a:sym typeface="Arial"/>
              </a:defRPr>
            </a:lvl2pPr>
            <a:lvl3pPr lvl="2" marR="0" rtl="0" algn="l">
              <a:spcBef>
                <a:spcPts val="300"/>
              </a:spcBef>
              <a:spcAft>
                <a:spcPts val="0"/>
              </a:spcAft>
              <a:buClr>
                <a:schemeClr val="accent2"/>
              </a:buClr>
              <a:buSzPts val="1400"/>
              <a:buFont typeface="Arial"/>
              <a:buNone/>
              <a:defRPr b="0" i="0" sz="1400" u="none" cap="none" strike="noStrike">
                <a:solidFill>
                  <a:schemeClr val="dk1"/>
                </a:solidFill>
                <a:latin typeface="Arial"/>
                <a:ea typeface="Arial"/>
                <a:cs typeface="Arial"/>
                <a:sym typeface="Arial"/>
              </a:defRPr>
            </a:lvl3pPr>
            <a:lvl4pPr lvl="3" marR="0" rtl="0" algn="l">
              <a:spcBef>
                <a:spcPts val="200"/>
              </a:spcBef>
              <a:spcAft>
                <a:spcPts val="0"/>
              </a:spcAft>
              <a:buClr>
                <a:schemeClr val="accent2"/>
              </a:buClr>
              <a:buSzPts val="1100"/>
              <a:buFont typeface="Arial"/>
              <a:buNone/>
              <a:defRPr b="0" i="0" sz="1100" u="none" cap="none" strike="noStrike">
                <a:solidFill>
                  <a:schemeClr val="dk1"/>
                </a:solidFill>
                <a:latin typeface="Arial"/>
                <a:ea typeface="Arial"/>
                <a:cs typeface="Arial"/>
                <a:sym typeface="Arial"/>
              </a:defRPr>
            </a:lvl4pPr>
            <a:lvl5pPr lvl="4" marR="0" rtl="0" algn="l">
              <a:spcBef>
                <a:spcPts val="200"/>
              </a:spcBef>
              <a:spcAft>
                <a:spcPts val="0"/>
              </a:spcAft>
              <a:buClr>
                <a:schemeClr val="accent2"/>
              </a:buClr>
              <a:buSzPts val="1100"/>
              <a:buFont typeface="Arial"/>
              <a:buNone/>
              <a:defRPr b="0" i="0" sz="1100" u="none" cap="none" strike="noStrike">
                <a:solidFill>
                  <a:schemeClr val="dk1"/>
                </a:solidFill>
                <a:latin typeface="Arial"/>
                <a:ea typeface="Arial"/>
                <a:cs typeface="Arial"/>
                <a:sym typeface="Arial"/>
              </a:defRPr>
            </a:lvl5pPr>
            <a:lvl6pPr lvl="5" marR="0" rtl="0" algn="l">
              <a:spcBef>
                <a:spcPts val="200"/>
              </a:spcBef>
              <a:spcAft>
                <a:spcPts val="0"/>
              </a:spcAft>
              <a:buClr>
                <a:schemeClr val="accent2"/>
              </a:buClr>
              <a:buSzPts val="1100"/>
              <a:buFont typeface="Arial"/>
              <a:buNone/>
              <a:defRPr b="0" i="0" sz="1100" u="none" cap="none" strike="noStrike">
                <a:solidFill>
                  <a:schemeClr val="dk1"/>
                </a:solidFill>
                <a:latin typeface="Arial"/>
                <a:ea typeface="Arial"/>
                <a:cs typeface="Arial"/>
                <a:sym typeface="Arial"/>
              </a:defRPr>
            </a:lvl6pPr>
            <a:lvl7pPr lvl="6" marR="0" rtl="0" algn="l">
              <a:spcBef>
                <a:spcPts val="200"/>
              </a:spcBef>
              <a:spcAft>
                <a:spcPts val="0"/>
              </a:spcAft>
              <a:buClr>
                <a:schemeClr val="accent2"/>
              </a:buClr>
              <a:buSzPts val="1100"/>
              <a:buFont typeface="Arial"/>
              <a:buNone/>
              <a:defRPr b="0" i="0" sz="1100" u="none" cap="none" strike="noStrike">
                <a:solidFill>
                  <a:schemeClr val="dk1"/>
                </a:solidFill>
                <a:latin typeface="Arial"/>
                <a:ea typeface="Arial"/>
                <a:cs typeface="Arial"/>
                <a:sym typeface="Arial"/>
              </a:defRPr>
            </a:lvl7pPr>
            <a:lvl8pPr lvl="7" marR="0" rtl="0" algn="l">
              <a:spcBef>
                <a:spcPts val="200"/>
              </a:spcBef>
              <a:spcAft>
                <a:spcPts val="0"/>
              </a:spcAft>
              <a:buClr>
                <a:schemeClr val="accent2"/>
              </a:buClr>
              <a:buSzPts val="1100"/>
              <a:buFont typeface="Arial"/>
              <a:buNone/>
              <a:defRPr b="0" i="0" sz="1100" u="none" cap="none" strike="noStrike">
                <a:solidFill>
                  <a:schemeClr val="dk1"/>
                </a:solidFill>
                <a:latin typeface="Arial"/>
                <a:ea typeface="Arial"/>
                <a:cs typeface="Arial"/>
                <a:sym typeface="Arial"/>
              </a:defRPr>
            </a:lvl8pPr>
            <a:lvl9pPr lvl="8" marR="0" rtl="0" algn="l">
              <a:spcBef>
                <a:spcPts val="200"/>
              </a:spcBef>
              <a:spcAft>
                <a:spcPts val="0"/>
              </a:spcAft>
              <a:buClr>
                <a:schemeClr val="accent2"/>
              </a:buClr>
              <a:buSzPts val="1100"/>
              <a:buFont typeface="Arial"/>
              <a:buNone/>
              <a:defRPr b="0" i="0" sz="1100" u="none" cap="none" strike="noStrike">
                <a:solidFill>
                  <a:schemeClr val="dk1"/>
                </a:solidFill>
                <a:latin typeface="Arial"/>
                <a:ea typeface="Arial"/>
                <a:cs typeface="Arial"/>
                <a:sym typeface="Arial"/>
              </a:defRPr>
            </a:lvl9pPr>
          </a:lstStyle>
          <a:p/>
        </p:txBody>
      </p:sp>
      <p:sp>
        <p:nvSpPr>
          <p:cNvPr id="153" name="Google Shape;153;p22"/>
          <p:cNvSpPr txBox="1"/>
          <p:nvPr>
            <p:ph idx="1" type="body"/>
          </p:nvPr>
        </p:nvSpPr>
        <p:spPr>
          <a:xfrm>
            <a:off x="1792288" y="4025503"/>
            <a:ext cx="5486400" cy="603600"/>
          </a:xfrm>
          <a:prstGeom prst="rect">
            <a:avLst/>
          </a:prstGeom>
          <a:noFill/>
          <a:ln>
            <a:noFill/>
          </a:ln>
        </p:spPr>
        <p:txBody>
          <a:bodyPr anchorCtr="0" anchor="t" bIns="34275" lIns="68575" spcFirstLastPara="1" rIns="68575" wrap="square" tIns="34275">
            <a:noAutofit/>
          </a:bodyPr>
          <a:lstStyle>
            <a:lvl1pPr indent="-228600" lvl="0" marL="457200" rtl="0" algn="l">
              <a:spcBef>
                <a:spcPts val="200"/>
              </a:spcBef>
              <a:spcAft>
                <a:spcPts val="0"/>
              </a:spcAft>
              <a:buSzPts val="800"/>
              <a:buNone/>
              <a:defRPr sz="800"/>
            </a:lvl1pPr>
            <a:lvl2pPr indent="-228600" lvl="1" marL="914400" rtl="0" algn="l">
              <a:spcBef>
                <a:spcPts val="100"/>
              </a:spcBef>
              <a:spcAft>
                <a:spcPts val="0"/>
              </a:spcAft>
              <a:buSzPts val="700"/>
              <a:buNone/>
              <a:defRPr sz="700"/>
            </a:lvl2pPr>
            <a:lvl3pPr indent="-228600" lvl="2" marL="1371600" rtl="0" algn="l">
              <a:spcBef>
                <a:spcPts val="100"/>
              </a:spcBef>
              <a:spcAft>
                <a:spcPts val="0"/>
              </a:spcAft>
              <a:buSzPts val="600"/>
              <a:buFont typeface="Arial"/>
              <a:buNone/>
              <a:defRPr sz="600"/>
            </a:lvl3pPr>
            <a:lvl4pPr indent="-228600" lvl="3" marL="1828800" rtl="0" algn="l">
              <a:spcBef>
                <a:spcPts val="100"/>
              </a:spcBef>
              <a:spcAft>
                <a:spcPts val="0"/>
              </a:spcAft>
              <a:buSzPts val="500"/>
              <a:buFont typeface="Arial"/>
              <a:buNone/>
              <a:defRPr sz="500"/>
            </a:lvl4pPr>
            <a:lvl5pPr indent="-228600" lvl="4" marL="2286000" rtl="0" algn="l">
              <a:spcBef>
                <a:spcPts val="100"/>
              </a:spcBef>
              <a:spcAft>
                <a:spcPts val="0"/>
              </a:spcAft>
              <a:buSzPts val="500"/>
              <a:buFont typeface="Arial"/>
              <a:buNone/>
              <a:defRPr sz="500"/>
            </a:lvl5pPr>
            <a:lvl6pPr indent="-228600" lvl="5" marL="2743200" rtl="0" algn="l">
              <a:spcBef>
                <a:spcPts val="100"/>
              </a:spcBef>
              <a:spcAft>
                <a:spcPts val="0"/>
              </a:spcAft>
              <a:buSzPts val="500"/>
              <a:buFont typeface="Arial"/>
              <a:buNone/>
              <a:defRPr sz="500"/>
            </a:lvl6pPr>
            <a:lvl7pPr indent="-228600" lvl="6" marL="3200400" rtl="0" algn="l">
              <a:spcBef>
                <a:spcPts val="100"/>
              </a:spcBef>
              <a:spcAft>
                <a:spcPts val="0"/>
              </a:spcAft>
              <a:buSzPts val="500"/>
              <a:buFont typeface="Arial"/>
              <a:buNone/>
              <a:defRPr sz="500"/>
            </a:lvl7pPr>
            <a:lvl8pPr indent="-228600" lvl="7" marL="3657600" rtl="0" algn="l">
              <a:spcBef>
                <a:spcPts val="100"/>
              </a:spcBef>
              <a:spcAft>
                <a:spcPts val="0"/>
              </a:spcAft>
              <a:buSzPts val="500"/>
              <a:buFont typeface="Arial"/>
              <a:buNone/>
              <a:defRPr sz="500"/>
            </a:lvl8pPr>
            <a:lvl9pPr indent="-228600" lvl="8" marL="4114800" rtl="0" algn="l">
              <a:spcBef>
                <a:spcPts val="100"/>
              </a:spcBef>
              <a:spcAft>
                <a:spcPts val="0"/>
              </a:spcAft>
              <a:buSzPts val="500"/>
              <a:buFont typeface="Arial"/>
              <a:buNone/>
              <a:defRPr sz="500"/>
            </a:lvl9pPr>
          </a:lstStyle>
          <a:p/>
        </p:txBody>
      </p:sp>
      <p:sp>
        <p:nvSpPr>
          <p:cNvPr id="154" name="Google Shape;154;p22"/>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22"/>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2"/>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7" name="Shape 157"/>
        <p:cNvGrpSpPr/>
        <p:nvPr/>
      </p:nvGrpSpPr>
      <p:grpSpPr>
        <a:xfrm>
          <a:off x="0" y="0"/>
          <a:ext cx="0" cy="0"/>
          <a:chOff x="0" y="0"/>
          <a:chExt cx="0" cy="0"/>
        </a:xfrm>
      </p:grpSpPr>
      <p:sp>
        <p:nvSpPr>
          <p:cNvPr id="158" name="Google Shape;158;p23"/>
          <p:cNvSpPr txBox="1"/>
          <p:nvPr>
            <p:ph type="title"/>
          </p:nvPr>
        </p:nvSpPr>
        <p:spPr>
          <a:xfrm>
            <a:off x="450850" y="58341"/>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3"/>
          <p:cNvSpPr txBox="1"/>
          <p:nvPr>
            <p:ph idx="1" type="body"/>
          </p:nvPr>
        </p:nvSpPr>
        <p:spPr>
          <a:xfrm rot="5400000">
            <a:off x="2868400" y="-1225734"/>
            <a:ext cx="3394500" cy="82296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
        <p:nvSpPr>
          <p:cNvPr id="160" name="Google Shape;160;p23"/>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1" name="Google Shape;161;p23"/>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2" name="Google Shape;162;p23"/>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163" name="Shape 163"/>
        <p:cNvGrpSpPr/>
        <p:nvPr/>
      </p:nvGrpSpPr>
      <p:grpSpPr>
        <a:xfrm>
          <a:off x="0" y="0"/>
          <a:ext cx="0" cy="0"/>
          <a:chOff x="0" y="0"/>
          <a:chExt cx="0" cy="0"/>
        </a:xfrm>
      </p:grpSpPr>
      <p:sp>
        <p:nvSpPr>
          <p:cNvPr id="164" name="Google Shape;164;p24"/>
          <p:cNvSpPr/>
          <p:nvPr/>
        </p:nvSpPr>
        <p:spPr>
          <a:xfrm rot="5400000">
            <a:off x="5105400" y="2819400"/>
            <a:ext cx="6858000" cy="1219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pic>
        <p:nvPicPr>
          <p:cNvPr descr="/Volumes/Clients/CCSSO/CCS007_Org Logo/Final/CCS007_OrgLogo_FINAL_121609/PNG/CCSSO_Color Bars_DESR2.png" id="165" name="Google Shape;165;p24"/>
          <p:cNvPicPr preferRelativeResize="0"/>
          <p:nvPr/>
        </p:nvPicPr>
        <p:blipFill rotWithShape="1">
          <a:blip r:embed="rId2">
            <a:alphaModFix/>
          </a:blip>
          <a:srcRect b="0" l="0" r="0" t="0"/>
          <a:stretch/>
        </p:blipFill>
        <p:spPr>
          <a:xfrm>
            <a:off x="-4762" y="0"/>
            <a:ext cx="381001" cy="685800"/>
          </a:xfrm>
          <a:prstGeom prst="rect">
            <a:avLst/>
          </a:prstGeom>
          <a:noFill/>
          <a:ln>
            <a:noFill/>
          </a:ln>
        </p:spPr>
      </p:pic>
      <p:sp>
        <p:nvSpPr>
          <p:cNvPr id="166" name="Google Shape;166;p24"/>
          <p:cNvSpPr/>
          <p:nvPr/>
        </p:nvSpPr>
        <p:spPr>
          <a:xfrm rot="5400000">
            <a:off x="-2871711" y="3600377"/>
            <a:ext cx="6114900" cy="381000"/>
          </a:xfrm>
          <a:prstGeom prst="rect">
            <a:avLst/>
          </a:prstGeom>
          <a:solidFill>
            <a:schemeClr val="accent2"/>
          </a:solidFill>
          <a:ln>
            <a:noFill/>
          </a:ln>
          <a:effectLst>
            <a:outerShdw rotWithShape="0" dir="5400000" dist="23000">
              <a:srgbClr val="80808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67" name="Google Shape;167;p24"/>
          <p:cNvSpPr txBox="1"/>
          <p:nvPr>
            <p:ph type="title"/>
          </p:nvPr>
        </p:nvSpPr>
        <p:spPr>
          <a:xfrm rot="5400000">
            <a:off x="6236086" y="1703991"/>
            <a:ext cx="4527900" cy="12366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8" name="Google Shape;168;p24"/>
          <p:cNvSpPr txBox="1"/>
          <p:nvPr>
            <p:ph idx="1" type="body"/>
          </p:nvPr>
        </p:nvSpPr>
        <p:spPr>
          <a:xfrm rot="5400000">
            <a:off x="1792980" y="-1283709"/>
            <a:ext cx="4527900" cy="72120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
        <p:nvSpPr>
          <p:cNvPr id="169" name="Google Shape;169;p24"/>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0" name="Google Shape;170;p24"/>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24"/>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172" name="Shape 172"/>
        <p:cNvGrpSpPr/>
        <p:nvPr/>
      </p:nvGrpSpPr>
      <p:grpSpPr>
        <a:xfrm>
          <a:off x="0" y="0"/>
          <a:ext cx="0" cy="0"/>
          <a:chOff x="0" y="0"/>
          <a:chExt cx="0" cy="0"/>
        </a:xfrm>
      </p:grpSpPr>
      <p:sp>
        <p:nvSpPr>
          <p:cNvPr id="173" name="Google Shape;173;p25"/>
          <p:cNvSpPr txBox="1"/>
          <p:nvPr>
            <p:ph type="title"/>
          </p:nvPr>
        </p:nvSpPr>
        <p:spPr>
          <a:xfrm>
            <a:off x="450850" y="58341"/>
            <a:ext cx="8229600" cy="8574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5"/>
          <p:cNvSpPr txBox="1"/>
          <p:nvPr>
            <p:ph idx="1" type="body"/>
          </p:nvPr>
        </p:nvSpPr>
        <p:spPr>
          <a:xfrm>
            <a:off x="450850" y="1191816"/>
            <a:ext cx="4038600" cy="33945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
        <p:nvSpPr>
          <p:cNvPr id="175" name="Google Shape;175;p25"/>
          <p:cNvSpPr txBox="1"/>
          <p:nvPr>
            <p:ph idx="2" type="body"/>
          </p:nvPr>
        </p:nvSpPr>
        <p:spPr>
          <a:xfrm>
            <a:off x="4641850" y="1191816"/>
            <a:ext cx="4038600" cy="33945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SzPts val="1400"/>
              <a:buChar char="⌘"/>
              <a:defRPr/>
            </a:lvl1pPr>
            <a:lvl2pPr indent="-317500" lvl="1" marL="914400" rtl="0" algn="l">
              <a:spcBef>
                <a:spcPts val="300"/>
              </a:spcBef>
              <a:spcAft>
                <a:spcPts val="0"/>
              </a:spcAft>
              <a:buSzPts val="1400"/>
              <a:buChar char="▪"/>
              <a:defRPr/>
            </a:lvl2pPr>
            <a:lvl3pPr indent="-317500" lvl="2" marL="1371600" rtl="0" algn="l">
              <a:spcBef>
                <a:spcPts val="300"/>
              </a:spcBef>
              <a:spcAft>
                <a:spcPts val="0"/>
              </a:spcAft>
              <a:buSzPts val="1400"/>
              <a:buChar char="•"/>
              <a:defRPr/>
            </a:lvl3pPr>
            <a:lvl4pPr indent="-317500" lvl="3" marL="1828800" rtl="0" algn="l">
              <a:spcBef>
                <a:spcPts val="300"/>
              </a:spcBef>
              <a:spcAft>
                <a:spcPts val="0"/>
              </a:spcAft>
              <a:buSzPts val="1400"/>
              <a:buChar char="–"/>
              <a:defRPr/>
            </a:lvl4pPr>
            <a:lvl5pPr indent="-317500" lvl="4" marL="2286000" rtl="0" algn="l">
              <a:spcBef>
                <a:spcPts val="300"/>
              </a:spcBef>
              <a:spcAft>
                <a:spcPts val="0"/>
              </a:spcAft>
              <a:buSzPts val="1400"/>
              <a:buChar char="»"/>
              <a:defRPr/>
            </a:lvl5pPr>
            <a:lvl6pPr indent="-317500" lvl="5" marL="2743200" rtl="0" algn="l">
              <a:spcBef>
                <a:spcPts val="300"/>
              </a:spcBef>
              <a:spcAft>
                <a:spcPts val="0"/>
              </a:spcAft>
              <a:buSzPts val="1400"/>
              <a:buChar char="»"/>
              <a:defRPr/>
            </a:lvl6pPr>
            <a:lvl7pPr indent="-317500" lvl="6" marL="3200400" rtl="0" algn="l">
              <a:spcBef>
                <a:spcPts val="300"/>
              </a:spcBef>
              <a:spcAft>
                <a:spcPts val="0"/>
              </a:spcAft>
              <a:buSzPts val="1400"/>
              <a:buChar char="»"/>
              <a:defRPr/>
            </a:lvl7pPr>
            <a:lvl8pPr indent="-317500" lvl="7" marL="3657600" rtl="0" algn="l">
              <a:spcBef>
                <a:spcPts val="300"/>
              </a:spcBef>
              <a:spcAft>
                <a:spcPts val="0"/>
              </a:spcAft>
              <a:buSzPts val="1400"/>
              <a:buChar char="»"/>
              <a:defRPr/>
            </a:lvl8pPr>
            <a:lvl9pPr indent="-317500" lvl="8" marL="4114800" rtl="0" algn="l">
              <a:spcBef>
                <a:spcPts val="300"/>
              </a:spcBef>
              <a:spcAft>
                <a:spcPts val="0"/>
              </a:spcAft>
              <a:buSzPts val="1400"/>
              <a:buChar char="»"/>
              <a:defRPr/>
            </a:lvl9pPr>
          </a:lstStyle>
          <a:p/>
        </p:txBody>
      </p:sp>
      <p:sp>
        <p:nvSpPr>
          <p:cNvPr id="176" name="Google Shape;176;p25"/>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25"/>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25"/>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1">
  <p:cSld name="TITLE_1">
    <p:spTree>
      <p:nvGrpSpPr>
        <p:cNvPr id="179" name="Shape 179"/>
        <p:cNvGrpSpPr/>
        <p:nvPr/>
      </p:nvGrpSpPr>
      <p:grpSpPr>
        <a:xfrm>
          <a:off x="0" y="0"/>
          <a:ext cx="0" cy="0"/>
          <a:chOff x="0" y="0"/>
          <a:chExt cx="0" cy="0"/>
        </a:xfrm>
      </p:grpSpPr>
      <p:sp>
        <p:nvSpPr>
          <p:cNvPr id="180" name="Google Shape;180;p26"/>
          <p:cNvSpPr txBox="1"/>
          <p:nvPr>
            <p:ph type="title"/>
          </p:nvPr>
        </p:nvSpPr>
        <p:spPr>
          <a:xfrm>
            <a:off x="335400" y="371650"/>
            <a:ext cx="8305500" cy="2735400"/>
          </a:xfrm>
          <a:prstGeom prst="rect">
            <a:avLst/>
          </a:prstGeom>
        </p:spPr>
        <p:txBody>
          <a:bodyPr anchorCtr="0" anchor="t" bIns="34275" lIns="68575" spcFirstLastPara="1" rIns="68575" wrap="square" tIns="34275">
            <a:noAutofit/>
          </a:bodyPr>
          <a:lstStyle>
            <a:lvl1pPr lvl="0" rtl="0">
              <a:spcBef>
                <a:spcPts val="0"/>
              </a:spcBef>
              <a:spcAft>
                <a:spcPts val="0"/>
              </a:spcAft>
              <a:buNone/>
              <a:defRPr b="1" sz="8000">
                <a:solidFill>
                  <a:srgbClr val="182227"/>
                </a:solidFill>
                <a:latin typeface="BenchNine"/>
                <a:ea typeface="BenchNine"/>
                <a:cs typeface="BenchNine"/>
                <a:sym typeface="BenchNine"/>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181" name="Google Shape;181;p26"/>
          <p:cNvSpPr txBox="1"/>
          <p:nvPr>
            <p:ph idx="1" type="subTitle"/>
          </p:nvPr>
        </p:nvSpPr>
        <p:spPr>
          <a:xfrm>
            <a:off x="335400" y="4349933"/>
            <a:ext cx="3678300" cy="550200"/>
          </a:xfrm>
          <a:prstGeom prst="rect">
            <a:avLst/>
          </a:prstGeom>
        </p:spPr>
        <p:txBody>
          <a:bodyPr anchorCtr="0" anchor="t" bIns="34275" lIns="68575" spcFirstLastPara="1" rIns="68575" wrap="square" tIns="34275">
            <a:noAutofit/>
          </a:bodyPr>
          <a:lstStyle>
            <a:lvl1pPr lvl="0" rtl="0">
              <a:spcBef>
                <a:spcPts val="300"/>
              </a:spcBef>
              <a:spcAft>
                <a:spcPts val="0"/>
              </a:spcAft>
              <a:buNone/>
              <a:defRPr>
                <a:solidFill>
                  <a:schemeClr val="lt1"/>
                </a:solidFill>
                <a:latin typeface="Josefin Sans"/>
                <a:ea typeface="Josefin Sans"/>
                <a:cs typeface="Josefin Sans"/>
                <a:sym typeface="Josefin Sans"/>
              </a:defRPr>
            </a:lvl1pPr>
            <a:lvl2pPr lvl="1" rtl="0">
              <a:spcBef>
                <a:spcPts val="300"/>
              </a:spcBef>
              <a:spcAft>
                <a:spcPts val="0"/>
              </a:spcAft>
              <a:buNone/>
              <a:defRPr/>
            </a:lvl2pPr>
            <a:lvl3pPr lvl="2" rtl="0">
              <a:spcBef>
                <a:spcPts val="300"/>
              </a:spcBef>
              <a:spcAft>
                <a:spcPts val="0"/>
              </a:spcAft>
              <a:buNone/>
              <a:defRPr/>
            </a:lvl3pPr>
            <a:lvl4pPr lvl="3" rtl="0">
              <a:spcBef>
                <a:spcPts val="300"/>
              </a:spcBef>
              <a:spcAft>
                <a:spcPts val="0"/>
              </a:spcAft>
              <a:buNone/>
              <a:defRPr/>
            </a:lvl4pPr>
            <a:lvl5pPr lvl="4" rtl="0">
              <a:spcBef>
                <a:spcPts val="300"/>
              </a:spcBef>
              <a:spcAft>
                <a:spcPts val="0"/>
              </a:spcAft>
              <a:buNone/>
              <a:defRPr/>
            </a:lvl5pPr>
            <a:lvl6pPr lvl="5" rtl="0">
              <a:spcBef>
                <a:spcPts val="300"/>
              </a:spcBef>
              <a:spcAft>
                <a:spcPts val="0"/>
              </a:spcAft>
              <a:buNone/>
              <a:defRPr/>
            </a:lvl6pPr>
            <a:lvl7pPr lvl="6" rtl="0">
              <a:spcBef>
                <a:spcPts val="300"/>
              </a:spcBef>
              <a:spcAft>
                <a:spcPts val="0"/>
              </a:spcAft>
              <a:buNone/>
              <a:defRPr/>
            </a:lvl7pPr>
            <a:lvl8pPr lvl="7" rtl="0">
              <a:spcBef>
                <a:spcPts val="300"/>
              </a:spcBef>
              <a:spcAft>
                <a:spcPts val="0"/>
              </a:spcAft>
              <a:buNone/>
              <a:defRPr/>
            </a:lvl8pPr>
            <a:lvl9pPr lvl="8" rtl="0">
              <a:spcBef>
                <a:spcPts val="300"/>
              </a:spcBef>
              <a:spcAft>
                <a:spcPts val="0"/>
              </a:spcAft>
              <a:buNone/>
              <a:defRPr/>
            </a:lvl9pPr>
          </a:lstStyle>
          <a:p/>
        </p:txBody>
      </p:sp>
      <p:pic>
        <p:nvPicPr>
          <p:cNvPr descr="100kin10_logo.png" id="182" name="Google Shape;182;p26"/>
          <p:cNvPicPr preferRelativeResize="0"/>
          <p:nvPr/>
        </p:nvPicPr>
        <p:blipFill rotWithShape="1">
          <a:blip r:embed="rId2">
            <a:alphaModFix/>
          </a:blip>
          <a:srcRect b="0" l="0" r="0" t="0"/>
          <a:stretch/>
        </p:blipFill>
        <p:spPr>
          <a:xfrm>
            <a:off x="7341452" y="4422534"/>
            <a:ext cx="1408800" cy="2697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and Bullets">
  <p:cSld name="CUSTOM_4">
    <p:spTree>
      <p:nvGrpSpPr>
        <p:cNvPr id="183" name="Shape 183"/>
        <p:cNvGrpSpPr/>
        <p:nvPr/>
      </p:nvGrpSpPr>
      <p:grpSpPr>
        <a:xfrm>
          <a:off x="0" y="0"/>
          <a:ext cx="0" cy="0"/>
          <a:chOff x="0" y="0"/>
          <a:chExt cx="0" cy="0"/>
        </a:xfrm>
      </p:grpSpPr>
      <p:sp>
        <p:nvSpPr>
          <p:cNvPr id="184" name="Google Shape;184;p27"/>
          <p:cNvSpPr txBox="1"/>
          <p:nvPr>
            <p:ph type="title"/>
          </p:nvPr>
        </p:nvSpPr>
        <p:spPr>
          <a:xfrm>
            <a:off x="335400" y="371650"/>
            <a:ext cx="8305500" cy="579900"/>
          </a:xfrm>
          <a:prstGeom prst="rect">
            <a:avLst/>
          </a:prstGeom>
        </p:spPr>
        <p:txBody>
          <a:bodyPr anchorCtr="0" anchor="t" bIns="34275" lIns="68575" spcFirstLastPara="1" rIns="68575" wrap="square" tIns="34275">
            <a:noAutofit/>
          </a:bodyPr>
          <a:lstStyle>
            <a:lvl1pPr lvl="0" rtl="0">
              <a:spcBef>
                <a:spcPts val="0"/>
              </a:spcBef>
              <a:spcAft>
                <a:spcPts val="0"/>
              </a:spcAft>
              <a:buNone/>
              <a:defRPr b="1" sz="2700">
                <a:solidFill>
                  <a:srgbClr val="182227"/>
                </a:solidFill>
                <a:latin typeface="BenchNine"/>
                <a:ea typeface="BenchNine"/>
                <a:cs typeface="BenchNine"/>
                <a:sym typeface="BenchNine"/>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185" name="Google Shape;185;p27"/>
          <p:cNvSpPr txBox="1"/>
          <p:nvPr>
            <p:ph idx="1" type="body"/>
          </p:nvPr>
        </p:nvSpPr>
        <p:spPr>
          <a:xfrm>
            <a:off x="335400" y="1114100"/>
            <a:ext cx="6312600" cy="3618300"/>
          </a:xfrm>
          <a:prstGeom prst="rect">
            <a:avLst/>
          </a:prstGeom>
        </p:spPr>
        <p:txBody>
          <a:bodyPr anchorCtr="0" anchor="t" bIns="34275" lIns="68575" spcFirstLastPara="1" rIns="68575" wrap="square" tIns="34275">
            <a:noAutofit/>
          </a:bodyPr>
          <a:lstStyle>
            <a:lvl1pPr indent="-342900" lvl="0" marL="457200" rtl="0">
              <a:lnSpc>
                <a:spcPct val="115000"/>
              </a:lnSpc>
              <a:spcBef>
                <a:spcPts val="3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1pPr>
            <a:lvl2pPr indent="-342900" lvl="1" marL="914400" rtl="0">
              <a:lnSpc>
                <a:spcPct val="115000"/>
              </a:lnSpc>
              <a:spcBef>
                <a:spcPts val="2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2pPr>
            <a:lvl3pPr indent="-342900" lvl="2" marL="1371600" rtl="0">
              <a:lnSpc>
                <a:spcPct val="115000"/>
              </a:lnSpc>
              <a:spcBef>
                <a:spcPts val="3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3pPr>
            <a:lvl4pPr indent="-342900" lvl="3" marL="1828800" rtl="0">
              <a:lnSpc>
                <a:spcPct val="115000"/>
              </a:lnSpc>
              <a:spcBef>
                <a:spcPts val="2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4pPr>
            <a:lvl5pPr indent="-342900" lvl="4" marL="2286000" rtl="0">
              <a:lnSpc>
                <a:spcPct val="115000"/>
              </a:lnSpc>
              <a:spcBef>
                <a:spcPts val="2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5pPr>
            <a:lvl6pPr indent="-342900" lvl="5" marL="2743200" rtl="0">
              <a:lnSpc>
                <a:spcPct val="115000"/>
              </a:lnSpc>
              <a:spcBef>
                <a:spcPts val="2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6pPr>
            <a:lvl7pPr indent="-342900" lvl="6" marL="3200400" rtl="0">
              <a:lnSpc>
                <a:spcPct val="115000"/>
              </a:lnSpc>
              <a:spcBef>
                <a:spcPts val="2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7pPr>
            <a:lvl8pPr indent="-342900" lvl="7" marL="3657600" rtl="0">
              <a:lnSpc>
                <a:spcPct val="115000"/>
              </a:lnSpc>
              <a:spcBef>
                <a:spcPts val="2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8pPr>
            <a:lvl9pPr indent="-342900" lvl="8" marL="4114800" rtl="0">
              <a:lnSpc>
                <a:spcPct val="115000"/>
              </a:lnSpc>
              <a:spcBef>
                <a:spcPts val="200"/>
              </a:spcBef>
              <a:spcAft>
                <a:spcPts val="0"/>
              </a:spcAft>
              <a:buClr>
                <a:srgbClr val="2E56A1"/>
              </a:buClr>
              <a:buSzPts val="1800"/>
              <a:buFont typeface="Josefin Sans"/>
              <a:buChar char="￫"/>
              <a:defRPr sz="1800">
                <a:solidFill>
                  <a:srgbClr val="2E56A1"/>
                </a:solidFill>
                <a:latin typeface="Josefin Sans"/>
                <a:ea typeface="Josefin Sans"/>
                <a:cs typeface="Josefin Sans"/>
                <a:sym typeface="Josefin Sans"/>
              </a:defRPr>
            </a:lvl9pPr>
          </a:lstStyle>
          <a:p/>
        </p:txBody>
      </p:sp>
      <p:sp>
        <p:nvSpPr>
          <p:cNvPr id="186" name="Google Shape;186;p27"/>
          <p:cNvSpPr/>
          <p:nvPr/>
        </p:nvSpPr>
        <p:spPr>
          <a:xfrm rot="10800000">
            <a:off x="-7" y="5071501"/>
            <a:ext cx="9144000" cy="72000"/>
          </a:xfrm>
          <a:prstGeom prst="rect">
            <a:avLst/>
          </a:prstGeom>
          <a:gradFill>
            <a:gsLst>
              <a:gs pos="0">
                <a:srgbClr val="EDB21D"/>
              </a:gs>
              <a:gs pos="20000">
                <a:srgbClr val="EDB21D"/>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7" name="Google Shape;187;p2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rgbClr val="2E56A1"/>
                </a:solidFill>
              </a:defRPr>
            </a:lvl1pPr>
            <a:lvl2pPr lvl="1" rtl="0">
              <a:buNone/>
              <a:defRPr>
                <a:solidFill>
                  <a:srgbClr val="2E56A1"/>
                </a:solidFill>
              </a:defRPr>
            </a:lvl2pPr>
            <a:lvl3pPr lvl="2" rtl="0">
              <a:buNone/>
              <a:defRPr>
                <a:solidFill>
                  <a:srgbClr val="2E56A1"/>
                </a:solidFill>
              </a:defRPr>
            </a:lvl3pPr>
            <a:lvl4pPr lvl="3" rtl="0">
              <a:buNone/>
              <a:defRPr>
                <a:solidFill>
                  <a:srgbClr val="2E56A1"/>
                </a:solidFill>
              </a:defRPr>
            </a:lvl4pPr>
            <a:lvl5pPr lvl="4" rtl="0">
              <a:buNone/>
              <a:defRPr>
                <a:solidFill>
                  <a:srgbClr val="2E56A1"/>
                </a:solidFill>
              </a:defRPr>
            </a:lvl5pPr>
            <a:lvl6pPr lvl="5" rtl="0">
              <a:buNone/>
              <a:defRPr>
                <a:solidFill>
                  <a:srgbClr val="2E56A1"/>
                </a:solidFill>
              </a:defRPr>
            </a:lvl6pPr>
            <a:lvl7pPr lvl="6" rtl="0">
              <a:buNone/>
              <a:defRPr>
                <a:solidFill>
                  <a:srgbClr val="2E56A1"/>
                </a:solidFill>
              </a:defRPr>
            </a:lvl7pPr>
            <a:lvl8pPr lvl="7" rtl="0">
              <a:buNone/>
              <a:defRPr>
                <a:solidFill>
                  <a:srgbClr val="2E56A1"/>
                </a:solidFill>
              </a:defRPr>
            </a:lvl8pPr>
            <a:lvl9pPr lvl="8" rtl="0">
              <a:buNone/>
              <a:defRPr>
                <a:solidFill>
                  <a:srgbClr val="2E56A1"/>
                </a:solidFill>
              </a:defRPr>
            </a:lvl9pPr>
          </a:lstStyle>
          <a:p>
            <a:pPr indent="0" lvl="0" marL="0" rtl="0" algn="r">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1">
  <p:cSld name="TITLE_1_1">
    <p:spTree>
      <p:nvGrpSpPr>
        <p:cNvPr id="188" name="Shape 188"/>
        <p:cNvGrpSpPr/>
        <p:nvPr/>
      </p:nvGrpSpPr>
      <p:grpSpPr>
        <a:xfrm>
          <a:off x="0" y="0"/>
          <a:ext cx="0" cy="0"/>
          <a:chOff x="0" y="0"/>
          <a:chExt cx="0" cy="0"/>
        </a:xfrm>
      </p:grpSpPr>
      <p:sp>
        <p:nvSpPr>
          <p:cNvPr id="189" name="Google Shape;189;p28"/>
          <p:cNvSpPr txBox="1"/>
          <p:nvPr>
            <p:ph type="title"/>
          </p:nvPr>
        </p:nvSpPr>
        <p:spPr>
          <a:xfrm>
            <a:off x="335400" y="371650"/>
            <a:ext cx="8305500" cy="1161600"/>
          </a:xfrm>
          <a:prstGeom prst="rect">
            <a:avLst/>
          </a:prstGeom>
        </p:spPr>
        <p:txBody>
          <a:bodyPr anchorCtr="0" anchor="t" bIns="34275" lIns="68575" spcFirstLastPara="1" rIns="68575" wrap="square" tIns="34275">
            <a:noAutofit/>
          </a:bodyPr>
          <a:lstStyle>
            <a:lvl1pPr lvl="0" rtl="0">
              <a:spcBef>
                <a:spcPts val="0"/>
              </a:spcBef>
              <a:spcAft>
                <a:spcPts val="0"/>
              </a:spcAft>
              <a:buNone/>
              <a:defRPr sz="6400">
                <a:solidFill>
                  <a:schemeClr val="lt1"/>
                </a:solidFill>
                <a:latin typeface="BenchNine"/>
                <a:ea typeface="BenchNine"/>
                <a:cs typeface="BenchNine"/>
                <a:sym typeface="BenchNine"/>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190" name="Google Shape;190;p28"/>
          <p:cNvSpPr txBox="1"/>
          <p:nvPr>
            <p:ph idx="2" type="title"/>
          </p:nvPr>
        </p:nvSpPr>
        <p:spPr>
          <a:xfrm>
            <a:off x="335400" y="1396361"/>
            <a:ext cx="8305500" cy="1095000"/>
          </a:xfrm>
          <a:prstGeom prst="rect">
            <a:avLst/>
          </a:prstGeom>
        </p:spPr>
        <p:txBody>
          <a:bodyPr anchorCtr="0" anchor="t" bIns="34275" lIns="68575" spcFirstLastPara="1" rIns="68575" wrap="square" tIns="34275">
            <a:noAutofit/>
          </a:bodyPr>
          <a:lstStyle>
            <a:lvl1pPr lvl="0" rtl="0">
              <a:spcBef>
                <a:spcPts val="0"/>
              </a:spcBef>
              <a:spcAft>
                <a:spcPts val="0"/>
              </a:spcAft>
              <a:buNone/>
              <a:defRPr sz="2400">
                <a:solidFill>
                  <a:schemeClr val="lt1"/>
                </a:solidFill>
                <a:latin typeface="BenchNine"/>
                <a:ea typeface="BenchNine"/>
                <a:cs typeface="BenchNine"/>
                <a:sym typeface="BenchNine"/>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191" name="Google Shape;191;p2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CUSTOM_4_1_1_1_2_1">
    <p:spTree>
      <p:nvGrpSpPr>
        <p:cNvPr id="192" name="Shape 192"/>
        <p:cNvGrpSpPr/>
        <p:nvPr/>
      </p:nvGrpSpPr>
      <p:grpSpPr>
        <a:xfrm>
          <a:off x="0" y="0"/>
          <a:ext cx="0" cy="0"/>
          <a:chOff x="0" y="0"/>
          <a:chExt cx="0" cy="0"/>
        </a:xfrm>
      </p:grpSpPr>
      <p:sp>
        <p:nvSpPr>
          <p:cNvPr id="193" name="Google Shape;193;p2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29"/>
          <p:cNvSpPr/>
          <p:nvPr/>
        </p:nvSpPr>
        <p:spPr>
          <a:xfrm rot="10800000">
            <a:off x="-7" y="5071501"/>
            <a:ext cx="9144000" cy="72000"/>
          </a:xfrm>
          <a:prstGeom prst="rect">
            <a:avLst/>
          </a:prstGeom>
          <a:gradFill>
            <a:gsLst>
              <a:gs pos="0">
                <a:srgbClr val="EDB21D"/>
              </a:gs>
              <a:gs pos="20000">
                <a:srgbClr val="EDB21D"/>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Only">
  <p:cSld name="CUSTOM_3_2">
    <p:spTree>
      <p:nvGrpSpPr>
        <p:cNvPr id="195" name="Shape 195"/>
        <p:cNvGrpSpPr/>
        <p:nvPr/>
      </p:nvGrpSpPr>
      <p:grpSpPr>
        <a:xfrm>
          <a:off x="0" y="0"/>
          <a:ext cx="0" cy="0"/>
          <a:chOff x="0" y="0"/>
          <a:chExt cx="0" cy="0"/>
        </a:xfrm>
      </p:grpSpPr>
      <p:sp>
        <p:nvSpPr>
          <p:cNvPr id="196" name="Google Shape;196;p30"/>
          <p:cNvSpPr/>
          <p:nvPr/>
        </p:nvSpPr>
        <p:spPr>
          <a:xfrm rot="10800000">
            <a:off x="-7" y="5071501"/>
            <a:ext cx="9144000" cy="72000"/>
          </a:xfrm>
          <a:prstGeom prst="rect">
            <a:avLst/>
          </a:prstGeom>
          <a:gradFill>
            <a:gsLst>
              <a:gs pos="0">
                <a:srgbClr val="EDB21D"/>
              </a:gs>
              <a:gs pos="20000">
                <a:srgbClr val="EDB21D"/>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7" name="Google Shape;197;p30"/>
          <p:cNvSpPr txBox="1"/>
          <p:nvPr>
            <p:ph type="title"/>
          </p:nvPr>
        </p:nvSpPr>
        <p:spPr>
          <a:xfrm>
            <a:off x="335400" y="371650"/>
            <a:ext cx="8305500" cy="579900"/>
          </a:xfrm>
          <a:prstGeom prst="rect">
            <a:avLst/>
          </a:prstGeom>
        </p:spPr>
        <p:txBody>
          <a:bodyPr anchorCtr="0" anchor="t" bIns="34275" lIns="68575" spcFirstLastPara="1" rIns="68575" wrap="square" tIns="34275">
            <a:noAutofit/>
          </a:bodyPr>
          <a:lstStyle>
            <a:lvl1pPr lvl="0" rtl="0">
              <a:spcBef>
                <a:spcPts val="0"/>
              </a:spcBef>
              <a:spcAft>
                <a:spcPts val="0"/>
              </a:spcAft>
              <a:buNone/>
              <a:defRPr b="1" sz="2700">
                <a:solidFill>
                  <a:srgbClr val="182227"/>
                </a:solidFill>
                <a:latin typeface="BenchNine"/>
                <a:ea typeface="BenchNine"/>
                <a:cs typeface="BenchNine"/>
                <a:sym typeface="BenchNine"/>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198" name="Google Shape;198;p3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and 1c">
  <p:cSld name="CUSTOM_3_3">
    <p:spTree>
      <p:nvGrpSpPr>
        <p:cNvPr id="199" name="Shape 199"/>
        <p:cNvGrpSpPr/>
        <p:nvPr/>
      </p:nvGrpSpPr>
      <p:grpSpPr>
        <a:xfrm>
          <a:off x="0" y="0"/>
          <a:ext cx="0" cy="0"/>
          <a:chOff x="0" y="0"/>
          <a:chExt cx="0" cy="0"/>
        </a:xfrm>
      </p:grpSpPr>
      <p:sp>
        <p:nvSpPr>
          <p:cNvPr id="200" name="Google Shape;200;p31"/>
          <p:cNvSpPr/>
          <p:nvPr/>
        </p:nvSpPr>
        <p:spPr>
          <a:xfrm rot="10800000">
            <a:off x="-7" y="5071501"/>
            <a:ext cx="9144000" cy="72000"/>
          </a:xfrm>
          <a:prstGeom prst="rect">
            <a:avLst/>
          </a:prstGeom>
          <a:gradFill>
            <a:gsLst>
              <a:gs pos="0">
                <a:srgbClr val="EDB21D"/>
              </a:gs>
              <a:gs pos="20000">
                <a:srgbClr val="EDB21D"/>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 name="Google Shape;201;p31"/>
          <p:cNvSpPr txBox="1"/>
          <p:nvPr>
            <p:ph type="title"/>
          </p:nvPr>
        </p:nvSpPr>
        <p:spPr>
          <a:xfrm>
            <a:off x="335400" y="371650"/>
            <a:ext cx="8305500" cy="579900"/>
          </a:xfrm>
          <a:prstGeom prst="rect">
            <a:avLst/>
          </a:prstGeom>
        </p:spPr>
        <p:txBody>
          <a:bodyPr anchorCtr="0" anchor="t" bIns="34275" lIns="68575" spcFirstLastPara="1" rIns="68575" wrap="square" tIns="34275">
            <a:noAutofit/>
          </a:bodyPr>
          <a:lstStyle>
            <a:lvl1pPr lvl="0" rtl="0">
              <a:spcBef>
                <a:spcPts val="0"/>
              </a:spcBef>
              <a:spcAft>
                <a:spcPts val="0"/>
              </a:spcAft>
              <a:buNone/>
              <a:defRPr b="1" sz="2700">
                <a:solidFill>
                  <a:srgbClr val="182227"/>
                </a:solidFill>
                <a:latin typeface="BenchNine"/>
                <a:ea typeface="BenchNine"/>
                <a:cs typeface="BenchNine"/>
                <a:sym typeface="BenchNine"/>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202" name="Google Shape;202;p31"/>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3" name="Google Shape;203;p31"/>
          <p:cNvSpPr txBox="1"/>
          <p:nvPr>
            <p:ph idx="1" type="body"/>
          </p:nvPr>
        </p:nvSpPr>
        <p:spPr>
          <a:xfrm>
            <a:off x="335400" y="941800"/>
            <a:ext cx="8172900" cy="3744000"/>
          </a:xfrm>
          <a:prstGeom prst="rect">
            <a:avLst/>
          </a:prstGeom>
        </p:spPr>
        <p:txBody>
          <a:bodyPr anchorCtr="0" anchor="t" bIns="34275" lIns="68575" spcFirstLastPara="1" rIns="68575" wrap="square" tIns="34275">
            <a:noAutofit/>
          </a:bodyPr>
          <a:lstStyle>
            <a:lvl1pPr indent="-330200" lvl="0" marL="457200" rtl="0">
              <a:spcBef>
                <a:spcPts val="300"/>
              </a:spcBef>
              <a:spcAft>
                <a:spcPts val="0"/>
              </a:spcAft>
              <a:buSzPts val="1600"/>
              <a:buFont typeface="Josefin Sans"/>
              <a:buChar char="⌘"/>
              <a:defRPr sz="1600">
                <a:latin typeface="Josefin Sans"/>
                <a:ea typeface="Josefin Sans"/>
                <a:cs typeface="Josefin Sans"/>
                <a:sym typeface="Josefin Sans"/>
              </a:defRPr>
            </a:lvl1pPr>
            <a:lvl2pPr indent="-298450" lvl="1" marL="914400" rtl="0">
              <a:spcBef>
                <a:spcPts val="200"/>
              </a:spcBef>
              <a:spcAft>
                <a:spcPts val="0"/>
              </a:spcAft>
              <a:buSzPts val="1100"/>
              <a:buFont typeface="Josefin Sans"/>
              <a:buChar char="▪"/>
              <a:defRPr>
                <a:latin typeface="Josefin Sans"/>
                <a:ea typeface="Josefin Sans"/>
                <a:cs typeface="Josefin Sans"/>
                <a:sym typeface="Josefin Sans"/>
              </a:defRPr>
            </a:lvl2pPr>
            <a:lvl3pPr indent="-317500" lvl="2" marL="1371600" rtl="0">
              <a:spcBef>
                <a:spcPts val="300"/>
              </a:spcBef>
              <a:spcAft>
                <a:spcPts val="0"/>
              </a:spcAft>
              <a:buSzPts val="1400"/>
              <a:buFont typeface="Josefin Sans"/>
              <a:buChar char="•"/>
              <a:defRPr>
                <a:latin typeface="Josefin Sans"/>
                <a:ea typeface="Josefin Sans"/>
                <a:cs typeface="Josefin Sans"/>
                <a:sym typeface="Josefin Sans"/>
              </a:defRPr>
            </a:lvl3pPr>
            <a:lvl4pPr indent="-285750" lvl="3" marL="1828800" rtl="0">
              <a:spcBef>
                <a:spcPts val="200"/>
              </a:spcBef>
              <a:spcAft>
                <a:spcPts val="0"/>
              </a:spcAft>
              <a:buSzPts val="900"/>
              <a:buFont typeface="Josefin Sans"/>
              <a:buChar char="–"/>
              <a:defRPr>
                <a:latin typeface="Josefin Sans"/>
                <a:ea typeface="Josefin Sans"/>
                <a:cs typeface="Josefin Sans"/>
                <a:sym typeface="Josefin Sans"/>
              </a:defRPr>
            </a:lvl4pPr>
            <a:lvl5pPr indent="-285750" lvl="4" marL="2286000" rtl="0">
              <a:spcBef>
                <a:spcPts val="200"/>
              </a:spcBef>
              <a:spcAft>
                <a:spcPts val="0"/>
              </a:spcAft>
              <a:buSzPts val="900"/>
              <a:buFont typeface="Josefin Sans"/>
              <a:buChar char="»"/>
              <a:defRPr>
                <a:latin typeface="Josefin Sans"/>
                <a:ea typeface="Josefin Sans"/>
                <a:cs typeface="Josefin Sans"/>
                <a:sym typeface="Josefin Sans"/>
              </a:defRPr>
            </a:lvl5pPr>
            <a:lvl6pPr indent="-285750" lvl="5" marL="2743200" rtl="0">
              <a:spcBef>
                <a:spcPts val="200"/>
              </a:spcBef>
              <a:spcAft>
                <a:spcPts val="0"/>
              </a:spcAft>
              <a:buSzPts val="900"/>
              <a:buFont typeface="Josefin Sans"/>
              <a:buChar char="»"/>
              <a:defRPr>
                <a:latin typeface="Josefin Sans"/>
                <a:ea typeface="Josefin Sans"/>
                <a:cs typeface="Josefin Sans"/>
                <a:sym typeface="Josefin Sans"/>
              </a:defRPr>
            </a:lvl6pPr>
            <a:lvl7pPr indent="-285750" lvl="6" marL="3200400" rtl="0">
              <a:spcBef>
                <a:spcPts val="200"/>
              </a:spcBef>
              <a:spcAft>
                <a:spcPts val="0"/>
              </a:spcAft>
              <a:buSzPts val="900"/>
              <a:buFont typeface="Josefin Sans"/>
              <a:buChar char="»"/>
              <a:defRPr>
                <a:latin typeface="Josefin Sans"/>
                <a:ea typeface="Josefin Sans"/>
                <a:cs typeface="Josefin Sans"/>
                <a:sym typeface="Josefin Sans"/>
              </a:defRPr>
            </a:lvl7pPr>
            <a:lvl8pPr indent="-285750" lvl="7" marL="3657600" rtl="0">
              <a:spcBef>
                <a:spcPts val="200"/>
              </a:spcBef>
              <a:spcAft>
                <a:spcPts val="0"/>
              </a:spcAft>
              <a:buSzPts val="900"/>
              <a:buFont typeface="Josefin Sans"/>
              <a:buChar char="»"/>
              <a:defRPr>
                <a:latin typeface="Josefin Sans"/>
                <a:ea typeface="Josefin Sans"/>
                <a:cs typeface="Josefin Sans"/>
                <a:sym typeface="Josefin Sans"/>
              </a:defRPr>
            </a:lvl8pPr>
            <a:lvl9pPr indent="-285750" lvl="8" marL="4114800" rtl="0">
              <a:spcBef>
                <a:spcPts val="200"/>
              </a:spcBef>
              <a:spcAft>
                <a:spcPts val="0"/>
              </a:spcAft>
              <a:buSzPts val="900"/>
              <a:buFont typeface="Josefin Sans"/>
              <a:buChar char="»"/>
              <a:defRPr>
                <a:latin typeface="Josefin Sans"/>
                <a:ea typeface="Josefin Sans"/>
                <a:cs typeface="Josefin Sans"/>
                <a:sym typeface="Josefin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and 1c 1">
  <p:cSld name="CUSTOM_3_4">
    <p:spTree>
      <p:nvGrpSpPr>
        <p:cNvPr id="204" name="Shape 204"/>
        <p:cNvGrpSpPr/>
        <p:nvPr/>
      </p:nvGrpSpPr>
      <p:grpSpPr>
        <a:xfrm>
          <a:off x="0" y="0"/>
          <a:ext cx="0" cy="0"/>
          <a:chOff x="0" y="0"/>
          <a:chExt cx="0" cy="0"/>
        </a:xfrm>
      </p:grpSpPr>
      <p:sp>
        <p:nvSpPr>
          <p:cNvPr id="205" name="Google Shape;205;p32"/>
          <p:cNvSpPr/>
          <p:nvPr/>
        </p:nvSpPr>
        <p:spPr>
          <a:xfrm rot="10800000">
            <a:off x="-7" y="5071501"/>
            <a:ext cx="9144000" cy="72000"/>
          </a:xfrm>
          <a:prstGeom prst="rect">
            <a:avLst/>
          </a:prstGeom>
          <a:gradFill>
            <a:gsLst>
              <a:gs pos="0">
                <a:srgbClr val="EDB21D"/>
              </a:gs>
              <a:gs pos="20000">
                <a:srgbClr val="EDB21D"/>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 name="Google Shape;206;p32"/>
          <p:cNvSpPr txBox="1"/>
          <p:nvPr>
            <p:ph type="title"/>
          </p:nvPr>
        </p:nvSpPr>
        <p:spPr>
          <a:xfrm>
            <a:off x="335400" y="371650"/>
            <a:ext cx="8305500" cy="579900"/>
          </a:xfrm>
          <a:prstGeom prst="rect">
            <a:avLst/>
          </a:prstGeom>
        </p:spPr>
        <p:txBody>
          <a:bodyPr anchorCtr="0" anchor="t" bIns="34275" lIns="68575" spcFirstLastPara="1" rIns="68575" wrap="square" tIns="34275">
            <a:noAutofit/>
          </a:bodyPr>
          <a:lstStyle>
            <a:lvl1pPr lvl="0" rtl="0">
              <a:spcBef>
                <a:spcPts val="0"/>
              </a:spcBef>
              <a:spcAft>
                <a:spcPts val="0"/>
              </a:spcAft>
              <a:buNone/>
              <a:defRPr b="1" sz="2700">
                <a:solidFill>
                  <a:srgbClr val="182227"/>
                </a:solidFill>
                <a:latin typeface="BenchNine"/>
                <a:ea typeface="BenchNine"/>
                <a:cs typeface="BenchNine"/>
                <a:sym typeface="BenchNine"/>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207" name="Google Shape;207;p32"/>
          <p:cNvSpPr txBox="1"/>
          <p:nvPr>
            <p:ph idx="2" type="title"/>
          </p:nvPr>
        </p:nvSpPr>
        <p:spPr>
          <a:xfrm>
            <a:off x="335400" y="1122863"/>
            <a:ext cx="6379500" cy="3609600"/>
          </a:xfrm>
          <a:prstGeom prst="rect">
            <a:avLst/>
          </a:prstGeom>
        </p:spPr>
        <p:txBody>
          <a:bodyPr anchorCtr="0" anchor="t" bIns="34275" lIns="68575" spcFirstLastPara="1" rIns="68575" wrap="square" tIns="34275">
            <a:noAutofit/>
          </a:bodyPr>
          <a:lstStyle>
            <a:lvl1pPr lvl="0" rtl="0">
              <a:lnSpc>
                <a:spcPct val="115000"/>
              </a:lnSpc>
              <a:spcBef>
                <a:spcPts val="0"/>
              </a:spcBef>
              <a:spcAft>
                <a:spcPts val="0"/>
              </a:spcAft>
              <a:buNone/>
              <a:defRPr sz="1600">
                <a:solidFill>
                  <a:srgbClr val="182227"/>
                </a:solidFill>
                <a:latin typeface="Josefin Sans"/>
                <a:ea typeface="Josefin Sans"/>
                <a:cs typeface="Josefin Sans"/>
                <a:sym typeface="Josefin Sans"/>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208" name="Google Shape;208;p3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and 1c 2">
  <p:cSld name="CUSTOM_3_5">
    <p:spTree>
      <p:nvGrpSpPr>
        <p:cNvPr id="209" name="Shape 209"/>
        <p:cNvGrpSpPr/>
        <p:nvPr/>
      </p:nvGrpSpPr>
      <p:grpSpPr>
        <a:xfrm>
          <a:off x="0" y="0"/>
          <a:ext cx="0" cy="0"/>
          <a:chOff x="0" y="0"/>
          <a:chExt cx="0" cy="0"/>
        </a:xfrm>
      </p:grpSpPr>
      <p:sp>
        <p:nvSpPr>
          <p:cNvPr id="210" name="Google Shape;210;p33"/>
          <p:cNvSpPr/>
          <p:nvPr/>
        </p:nvSpPr>
        <p:spPr>
          <a:xfrm rot="10800000">
            <a:off x="-7" y="5071501"/>
            <a:ext cx="9144000" cy="72000"/>
          </a:xfrm>
          <a:prstGeom prst="rect">
            <a:avLst/>
          </a:prstGeom>
          <a:gradFill>
            <a:gsLst>
              <a:gs pos="0">
                <a:srgbClr val="EDB21D"/>
              </a:gs>
              <a:gs pos="20000">
                <a:srgbClr val="EDB21D"/>
              </a:gs>
              <a:gs pos="100000">
                <a:srgbClr val="FFFFF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1" name="Google Shape;211;p33"/>
          <p:cNvSpPr txBox="1"/>
          <p:nvPr>
            <p:ph type="title"/>
          </p:nvPr>
        </p:nvSpPr>
        <p:spPr>
          <a:xfrm>
            <a:off x="335400" y="371650"/>
            <a:ext cx="8305500" cy="579900"/>
          </a:xfrm>
          <a:prstGeom prst="rect">
            <a:avLst/>
          </a:prstGeom>
        </p:spPr>
        <p:txBody>
          <a:bodyPr anchorCtr="0" anchor="t" bIns="34275" lIns="68575" spcFirstLastPara="1" rIns="68575" wrap="square" tIns="34275">
            <a:noAutofit/>
          </a:bodyPr>
          <a:lstStyle>
            <a:lvl1pPr lvl="0" rtl="0">
              <a:spcBef>
                <a:spcPts val="0"/>
              </a:spcBef>
              <a:spcAft>
                <a:spcPts val="0"/>
              </a:spcAft>
              <a:buNone/>
              <a:defRPr b="1" sz="2700">
                <a:solidFill>
                  <a:srgbClr val="182227"/>
                </a:solidFill>
                <a:latin typeface="BenchNine"/>
                <a:ea typeface="BenchNine"/>
                <a:cs typeface="BenchNine"/>
                <a:sym typeface="BenchNine"/>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212" name="Google Shape;212;p33"/>
          <p:cNvSpPr txBox="1"/>
          <p:nvPr>
            <p:ph idx="2" type="title"/>
          </p:nvPr>
        </p:nvSpPr>
        <p:spPr>
          <a:xfrm>
            <a:off x="335400" y="1122863"/>
            <a:ext cx="6379500" cy="3609600"/>
          </a:xfrm>
          <a:prstGeom prst="rect">
            <a:avLst/>
          </a:prstGeom>
        </p:spPr>
        <p:txBody>
          <a:bodyPr anchorCtr="0" anchor="t" bIns="34275" lIns="68575" spcFirstLastPara="1" rIns="68575" wrap="square" tIns="34275">
            <a:noAutofit/>
          </a:bodyPr>
          <a:lstStyle>
            <a:lvl1pPr lvl="0" rtl="0">
              <a:lnSpc>
                <a:spcPct val="115000"/>
              </a:lnSpc>
              <a:spcBef>
                <a:spcPts val="0"/>
              </a:spcBef>
              <a:spcAft>
                <a:spcPts val="0"/>
              </a:spcAft>
              <a:buNone/>
              <a:defRPr sz="1600">
                <a:solidFill>
                  <a:srgbClr val="182227"/>
                </a:solidFill>
                <a:latin typeface="Josefin Sans"/>
                <a:ea typeface="Josefin Sans"/>
                <a:cs typeface="Josefin Sans"/>
                <a:sym typeface="Josefin Sans"/>
              </a:defRPr>
            </a:lvl1pPr>
            <a:lvl2pPr lvl="1" rtl="0">
              <a:spcBef>
                <a:spcPts val="0"/>
              </a:spcBef>
              <a:spcAft>
                <a:spcPts val="0"/>
              </a:spcAft>
              <a:buNone/>
              <a:defRPr>
                <a:solidFill>
                  <a:srgbClr val="182227"/>
                </a:solidFill>
              </a:defRPr>
            </a:lvl2pPr>
            <a:lvl3pPr lvl="2" rtl="0">
              <a:spcBef>
                <a:spcPts val="0"/>
              </a:spcBef>
              <a:spcAft>
                <a:spcPts val="0"/>
              </a:spcAft>
              <a:buNone/>
              <a:defRPr>
                <a:solidFill>
                  <a:srgbClr val="182227"/>
                </a:solidFill>
              </a:defRPr>
            </a:lvl3pPr>
            <a:lvl4pPr lvl="3" rtl="0">
              <a:spcBef>
                <a:spcPts val="0"/>
              </a:spcBef>
              <a:spcAft>
                <a:spcPts val="0"/>
              </a:spcAft>
              <a:buNone/>
              <a:defRPr>
                <a:solidFill>
                  <a:srgbClr val="182227"/>
                </a:solidFill>
              </a:defRPr>
            </a:lvl4pPr>
            <a:lvl5pPr lvl="4" rtl="0">
              <a:spcBef>
                <a:spcPts val="0"/>
              </a:spcBef>
              <a:spcAft>
                <a:spcPts val="0"/>
              </a:spcAft>
              <a:buNone/>
              <a:defRPr>
                <a:solidFill>
                  <a:srgbClr val="182227"/>
                </a:solidFill>
              </a:defRPr>
            </a:lvl5pPr>
            <a:lvl6pPr lvl="5" rtl="0">
              <a:spcBef>
                <a:spcPts val="0"/>
              </a:spcBef>
              <a:spcAft>
                <a:spcPts val="0"/>
              </a:spcAft>
              <a:buNone/>
              <a:defRPr>
                <a:solidFill>
                  <a:srgbClr val="182227"/>
                </a:solidFill>
              </a:defRPr>
            </a:lvl6pPr>
            <a:lvl7pPr lvl="6" rtl="0">
              <a:spcBef>
                <a:spcPts val="0"/>
              </a:spcBef>
              <a:spcAft>
                <a:spcPts val="0"/>
              </a:spcAft>
              <a:buNone/>
              <a:defRPr>
                <a:solidFill>
                  <a:srgbClr val="182227"/>
                </a:solidFill>
              </a:defRPr>
            </a:lvl7pPr>
            <a:lvl8pPr lvl="7" rtl="0">
              <a:spcBef>
                <a:spcPts val="0"/>
              </a:spcBef>
              <a:spcAft>
                <a:spcPts val="0"/>
              </a:spcAft>
              <a:buNone/>
              <a:defRPr>
                <a:solidFill>
                  <a:srgbClr val="182227"/>
                </a:solidFill>
              </a:defRPr>
            </a:lvl8pPr>
            <a:lvl9pPr lvl="8" rtl="0">
              <a:spcBef>
                <a:spcPts val="0"/>
              </a:spcBef>
              <a:spcAft>
                <a:spcPts val="0"/>
              </a:spcAft>
              <a:buNone/>
              <a:defRPr>
                <a:solidFill>
                  <a:srgbClr val="182227"/>
                </a:solidFill>
              </a:defRPr>
            </a:lvl9pPr>
          </a:lstStyle>
          <a:p/>
        </p:txBody>
      </p:sp>
      <p:sp>
        <p:nvSpPr>
          <p:cNvPr id="213" name="Google Shape;213;p3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rple blank with header">
  <p:cSld name="Purple blank with header">
    <p:spTree>
      <p:nvGrpSpPr>
        <p:cNvPr id="214" name="Shape 214"/>
        <p:cNvGrpSpPr/>
        <p:nvPr/>
      </p:nvGrpSpPr>
      <p:grpSpPr>
        <a:xfrm>
          <a:off x="0" y="0"/>
          <a:ext cx="0" cy="0"/>
          <a:chOff x="0" y="0"/>
          <a:chExt cx="0" cy="0"/>
        </a:xfrm>
      </p:grpSpPr>
      <p:sp>
        <p:nvSpPr>
          <p:cNvPr id="215" name="Google Shape;215;p34"/>
          <p:cNvSpPr txBox="1"/>
          <p:nvPr>
            <p:ph type="title"/>
          </p:nvPr>
        </p:nvSpPr>
        <p:spPr>
          <a:xfrm>
            <a:off x="0" y="0"/>
            <a:ext cx="9144000" cy="800100"/>
          </a:xfrm>
          <a:prstGeom prst="rect">
            <a:avLst/>
          </a:prstGeom>
          <a:solidFill>
            <a:srgbClr val="833177"/>
          </a:solidFill>
          <a:ln>
            <a:noFill/>
          </a:ln>
        </p:spPr>
        <p:txBody>
          <a:bodyPr anchorCtr="0" anchor="ctr" bIns="34275" lIns="137150" spcFirstLastPara="1" rIns="68575" wrap="square" tIns="34275">
            <a:noAutofit/>
          </a:bodyPr>
          <a:lstStyle>
            <a:lvl1pPr lvl="0" rtl="0" algn="l">
              <a:lnSpc>
                <a:spcPct val="90000"/>
              </a:lnSpc>
              <a:spcBef>
                <a:spcPts val="0"/>
              </a:spcBef>
              <a:spcAft>
                <a:spcPts val="0"/>
              </a:spcAft>
              <a:buClr>
                <a:schemeClr val="lt1"/>
              </a:buClr>
              <a:buSzPts val="3400"/>
              <a:buFont typeface="Century Gothic"/>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1">
  <p:cSld name="1_Blank">
    <p:bg>
      <p:bgPr>
        <a:solidFill>
          <a:schemeClr val="lt1"/>
        </a:solidFill>
      </p:bgPr>
    </p:bg>
    <p:spTree>
      <p:nvGrpSpPr>
        <p:cNvPr id="216" name="Shape 216"/>
        <p:cNvGrpSpPr/>
        <p:nvPr/>
      </p:nvGrpSpPr>
      <p:grpSpPr>
        <a:xfrm>
          <a:off x="0" y="0"/>
          <a:ext cx="0" cy="0"/>
          <a:chOff x="0" y="0"/>
          <a:chExt cx="0" cy="0"/>
        </a:xfrm>
      </p:grpSpPr>
      <p:sp>
        <p:nvSpPr>
          <p:cNvPr id="217" name="Google Shape;217;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18" name="Google Shape;218;p35"/>
          <p:cNvPicPr preferRelativeResize="0"/>
          <p:nvPr/>
        </p:nvPicPr>
        <p:blipFill rotWithShape="1">
          <a:blip r:embed="rId2">
            <a:alphaModFix/>
          </a:blip>
          <a:srcRect b="0" l="0" r="0" t="0"/>
          <a:stretch/>
        </p:blipFill>
        <p:spPr>
          <a:xfrm>
            <a:off x="7117112" y="4639136"/>
            <a:ext cx="1884012" cy="407236"/>
          </a:xfrm>
          <a:prstGeom prst="rect">
            <a:avLst/>
          </a:prstGeom>
          <a:noFill/>
          <a:ln>
            <a:noFill/>
          </a:ln>
        </p:spPr>
      </p:pic>
      <p:sp>
        <p:nvSpPr>
          <p:cNvPr id="219" name="Google Shape;219;p35"/>
          <p:cNvSpPr txBox="1"/>
          <p:nvPr>
            <p:ph idx="11" type="ftr"/>
          </p:nvPr>
        </p:nvSpPr>
        <p:spPr>
          <a:xfrm>
            <a:off x="80010" y="4772529"/>
            <a:ext cx="18006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bg>
      <p:bgPr>
        <a:solidFill>
          <a:schemeClr val="lt1"/>
        </a:solidFill>
      </p:bgPr>
    </p:bg>
    <p:spTree>
      <p:nvGrpSpPr>
        <p:cNvPr id="220" name="Shape 220"/>
        <p:cNvGrpSpPr/>
        <p:nvPr/>
      </p:nvGrpSpPr>
      <p:grpSpPr>
        <a:xfrm>
          <a:off x="0" y="0"/>
          <a:ext cx="0" cy="0"/>
          <a:chOff x="0" y="0"/>
          <a:chExt cx="0" cy="0"/>
        </a:xfrm>
      </p:grpSpPr>
      <p:sp>
        <p:nvSpPr>
          <p:cNvPr id="221" name="Google Shape;221;p36"/>
          <p:cNvSpPr txBox="1"/>
          <p:nvPr>
            <p:ph type="title"/>
          </p:nvPr>
        </p:nvSpPr>
        <p:spPr>
          <a:xfrm>
            <a:off x="533400" y="819150"/>
            <a:ext cx="8229600" cy="29718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1"/>
              </a:buClr>
              <a:buSzPts val="3400"/>
              <a:buFont typeface="Century Gothic"/>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id="222" name="Google Shape;222;p36"/>
          <p:cNvPicPr preferRelativeResize="0"/>
          <p:nvPr/>
        </p:nvPicPr>
        <p:blipFill rotWithShape="1">
          <a:blip r:embed="rId2">
            <a:alphaModFix/>
          </a:blip>
          <a:srcRect b="0" l="0" r="0" t="0"/>
          <a:stretch/>
        </p:blipFill>
        <p:spPr>
          <a:xfrm>
            <a:off x="7117112" y="4639136"/>
            <a:ext cx="1884012" cy="407236"/>
          </a:xfrm>
          <a:prstGeom prst="rect">
            <a:avLst/>
          </a:prstGeom>
          <a:noFill/>
          <a:ln>
            <a:noFill/>
          </a:ln>
        </p:spPr>
      </p:pic>
      <p:sp>
        <p:nvSpPr>
          <p:cNvPr id="223" name="Google Shape;223;p36"/>
          <p:cNvSpPr txBox="1"/>
          <p:nvPr>
            <p:ph idx="11" type="ftr"/>
          </p:nvPr>
        </p:nvSpPr>
        <p:spPr>
          <a:xfrm>
            <a:off x="80010" y="4772529"/>
            <a:ext cx="18006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5"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 name="Shape 82"/>
        <p:cNvGrpSpPr/>
        <p:nvPr/>
      </p:nvGrpSpPr>
      <p:grpSpPr>
        <a:xfrm>
          <a:off x="0" y="0"/>
          <a:ext cx="0" cy="0"/>
          <a:chOff x="0" y="0"/>
          <a:chExt cx="0" cy="0"/>
        </a:xfrm>
      </p:grpSpPr>
      <p:sp>
        <p:nvSpPr>
          <p:cNvPr id="83" name="Google Shape;83;p13"/>
          <p:cNvSpPr/>
          <p:nvPr/>
        </p:nvSpPr>
        <p:spPr>
          <a:xfrm>
            <a:off x="0" y="0"/>
            <a:ext cx="9144000" cy="914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pic>
        <p:nvPicPr>
          <p:cNvPr descr="/Volumes/Clients/CCSSO/CCS007_Org Logo/Final/CCS007_OrgLogo_FINAL_121609/PNG/CCSSO_Color Bars_DESR2.png" id="84" name="Google Shape;84;p13"/>
          <p:cNvPicPr preferRelativeResize="0"/>
          <p:nvPr/>
        </p:nvPicPr>
        <p:blipFill rotWithShape="1">
          <a:blip r:embed="rId1">
            <a:alphaModFix/>
          </a:blip>
          <a:srcRect b="0" l="0" r="0" t="0"/>
          <a:stretch/>
        </p:blipFill>
        <p:spPr>
          <a:xfrm>
            <a:off x="0" y="4866085"/>
            <a:ext cx="914400" cy="285750"/>
          </a:xfrm>
          <a:prstGeom prst="rect">
            <a:avLst/>
          </a:prstGeom>
          <a:noFill/>
          <a:ln>
            <a:noFill/>
          </a:ln>
        </p:spPr>
      </p:pic>
      <p:sp>
        <p:nvSpPr>
          <p:cNvPr id="85" name="Google Shape;85;p13"/>
          <p:cNvSpPr/>
          <p:nvPr/>
        </p:nvSpPr>
        <p:spPr>
          <a:xfrm>
            <a:off x="990600" y="4866085"/>
            <a:ext cx="8153400" cy="285900"/>
          </a:xfrm>
          <a:prstGeom prst="rect">
            <a:avLst/>
          </a:prstGeom>
          <a:solidFill>
            <a:schemeClr val="accent2"/>
          </a:solidFill>
          <a:ln>
            <a:noFill/>
          </a:ln>
          <a:effectLst>
            <a:outerShdw rotWithShape="0" dir="5400000" dist="23000">
              <a:srgbClr val="808080">
                <a:alpha val="349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86" name="Google Shape;86;p13"/>
          <p:cNvSpPr txBox="1"/>
          <p:nvPr>
            <p:ph idx="1" type="body"/>
          </p:nvPr>
        </p:nvSpPr>
        <p:spPr>
          <a:xfrm>
            <a:off x="450850" y="1191816"/>
            <a:ext cx="8229600" cy="3394500"/>
          </a:xfrm>
          <a:prstGeom prst="rect">
            <a:avLst/>
          </a:prstGeom>
          <a:noFill/>
          <a:ln>
            <a:noFill/>
          </a:ln>
        </p:spPr>
        <p:txBody>
          <a:bodyPr anchorCtr="0" anchor="t" bIns="34275" lIns="68575" spcFirstLastPara="1" rIns="68575" wrap="square" tIns="34275">
            <a:noAutofit/>
          </a:bodyPr>
          <a:lstStyle>
            <a:lvl1pPr indent="-317500" lvl="0" marL="4572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Arial"/>
                <a:ea typeface="Arial"/>
                <a:cs typeface="Arial"/>
                <a:sym typeface="Arial"/>
              </a:defRPr>
            </a:lvl1pPr>
            <a:lvl2pPr indent="-298450" lvl="1" marL="914400" marR="0" rtl="0" algn="l">
              <a:spcBef>
                <a:spcPts val="200"/>
              </a:spcBef>
              <a:spcAft>
                <a:spcPts val="0"/>
              </a:spcAft>
              <a:buClr>
                <a:schemeClr val="accent2"/>
              </a:buClr>
              <a:buSzPts val="1100"/>
              <a:buFont typeface="Noto Sans Symbols"/>
              <a:buChar char="▪"/>
              <a:defRPr b="0" i="0" sz="1100" u="none" cap="none" strike="noStrike">
                <a:solidFill>
                  <a:schemeClr val="dk1"/>
                </a:solidFill>
                <a:latin typeface="Arial"/>
                <a:ea typeface="Arial"/>
                <a:cs typeface="Arial"/>
                <a:sym typeface="Arial"/>
              </a:defRPr>
            </a:lvl2pPr>
            <a:lvl3pPr indent="-317500" lvl="2" marL="1371600" marR="0" rtl="0" algn="l">
              <a:spcBef>
                <a:spcPts val="3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3pPr>
            <a:lvl4pPr indent="-285750" lvl="3" marL="1828800" marR="0" rtl="0" algn="l">
              <a:spcBef>
                <a:spcPts val="200"/>
              </a:spcBef>
              <a:spcAft>
                <a:spcPts val="0"/>
              </a:spcAft>
              <a:buClr>
                <a:schemeClr val="accent2"/>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spcBef>
                <a:spcPts val="200"/>
              </a:spcBef>
              <a:spcAft>
                <a:spcPts val="0"/>
              </a:spcAft>
              <a:buClr>
                <a:schemeClr val="accent2"/>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spcBef>
                <a:spcPts val="200"/>
              </a:spcBef>
              <a:spcAft>
                <a:spcPts val="0"/>
              </a:spcAft>
              <a:buClr>
                <a:schemeClr val="accent2"/>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spcBef>
                <a:spcPts val="200"/>
              </a:spcBef>
              <a:spcAft>
                <a:spcPts val="0"/>
              </a:spcAft>
              <a:buClr>
                <a:schemeClr val="accent2"/>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spcBef>
                <a:spcPts val="200"/>
              </a:spcBef>
              <a:spcAft>
                <a:spcPts val="0"/>
              </a:spcAft>
              <a:buClr>
                <a:schemeClr val="accent2"/>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spcBef>
                <a:spcPts val="200"/>
              </a:spcBef>
              <a:spcAft>
                <a:spcPts val="0"/>
              </a:spcAft>
              <a:buClr>
                <a:schemeClr val="accent2"/>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87" name="Google Shape;87;p13"/>
          <p:cNvSpPr txBox="1"/>
          <p:nvPr>
            <p:ph idx="10" type="dt"/>
          </p:nvPr>
        </p:nvSpPr>
        <p:spPr>
          <a:xfrm>
            <a:off x="457200" y="4683919"/>
            <a:ext cx="2133600" cy="3573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800" u="none" cap="none" strike="noStrike">
                <a:solidFill>
                  <a:schemeClr val="dk1"/>
                </a:solidFill>
                <a:latin typeface="Arial"/>
                <a:ea typeface="Arial"/>
                <a:cs typeface="Arial"/>
                <a:sym typeface="Arial"/>
              </a:defRPr>
            </a:lvl9pPr>
          </a:lstStyle>
          <a:p/>
        </p:txBody>
      </p:sp>
      <p:sp>
        <p:nvSpPr>
          <p:cNvPr id="88" name="Google Shape;88;p13"/>
          <p:cNvSpPr txBox="1"/>
          <p:nvPr>
            <p:ph idx="11" type="ftr"/>
          </p:nvPr>
        </p:nvSpPr>
        <p:spPr>
          <a:xfrm>
            <a:off x="3124200" y="4683919"/>
            <a:ext cx="2895600" cy="357300"/>
          </a:xfrm>
          <a:prstGeom prst="rect">
            <a:avLst/>
          </a:prstGeom>
          <a:noFill/>
          <a:ln>
            <a:noFill/>
          </a:ln>
        </p:spPr>
        <p:txBody>
          <a:bodyPr anchorCtr="0" anchor="t" bIns="34275" lIns="68575" spcFirstLastPara="1" rIns="68575" wrap="square" tIns="34275">
            <a:noAutofit/>
          </a:bodyPr>
          <a:lstStyle>
            <a:lvl1pPr lvl="0" marR="0" rtl="0" algn="ctr">
              <a:spcBef>
                <a:spcPts val="0"/>
              </a:spcBef>
              <a:spcAft>
                <a:spcPts val="0"/>
              </a:spcAft>
              <a:buSzPts val="11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1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2" type="sldNum"/>
          </p:nvPr>
        </p:nvSpPr>
        <p:spPr>
          <a:xfrm>
            <a:off x="6553200" y="4683919"/>
            <a:ext cx="2133600" cy="357300"/>
          </a:xfrm>
          <a:prstGeom prst="rect">
            <a:avLst/>
          </a:prstGeom>
          <a:noFill/>
          <a:ln>
            <a:noFill/>
          </a:ln>
        </p:spPr>
        <p:txBody>
          <a:bodyPr anchorCtr="0" anchor="t" bIns="34275" lIns="68575" spcFirstLastPara="1" rIns="68575" wrap="square" tIns="34275">
            <a:noAutofit/>
          </a:bodyPr>
          <a:lstStyle>
            <a:lvl1pPr indent="0" lvl="0" marL="0" marR="0" rtl="0" algn="r">
              <a:spcBef>
                <a:spcPts val="0"/>
              </a:spcBef>
              <a:spcAft>
                <a:spcPts val="0"/>
              </a:spcAft>
              <a:buNone/>
              <a:defRPr b="0" i="0" sz="8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8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8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8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8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8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8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8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3"/>
          <p:cNvSpPr txBox="1"/>
          <p:nvPr>
            <p:ph type="title"/>
          </p:nvPr>
        </p:nvSpPr>
        <p:spPr>
          <a:xfrm>
            <a:off x="450850" y="58341"/>
            <a:ext cx="8229600" cy="8574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1pPr>
            <a:lvl2pPr lvl="1"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2pPr>
            <a:lvl3pPr lvl="2"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3pPr>
            <a:lvl4pPr lvl="3"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4pPr>
            <a:lvl5pPr lvl="4"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5pPr>
            <a:lvl6pPr lvl="5"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6pPr>
            <a:lvl7pPr lvl="6"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7pPr>
            <a:lvl8pPr lvl="7"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8pPr>
            <a:lvl9pPr lvl="8" marR="0" rtl="0" algn="l">
              <a:spcBef>
                <a:spcPts val="0"/>
              </a:spcBef>
              <a:spcAft>
                <a:spcPts val="0"/>
              </a:spcAft>
              <a:buSzPts val="1100"/>
              <a:buNone/>
              <a:defRPr b="0" i="0" sz="1600" u="none" cap="none" strike="noStrike">
                <a:solidFill>
                  <a:srgbClr val="FFFFFF"/>
                </a:solidFill>
                <a:latin typeface="Arial Black"/>
                <a:ea typeface="Arial Black"/>
                <a:cs typeface="Arial Black"/>
                <a:sym typeface="Arial Black"/>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www.ecs.org/50-state-comparison-teacher-recruitment-and-retention/" TargetMode="External"/><Relationship Id="rId4" Type="http://schemas.openxmlformats.org/officeDocument/2006/relationships/hyperlink" Target="https://www.ecs.org/wp-content/uploads/Targeted_Teacher_Recruitment.pdf" TargetMode="External"/><Relationship Id="rId5" Type="http://schemas.openxmlformats.org/officeDocument/2006/relationships/hyperlink" Target="https://www.ecs.org/teacher-license-reciprocity-50-state-review/" TargetMode="External"/><Relationship Id="rId6" Type="http://schemas.openxmlformats.org/officeDocument/2006/relationships/hyperlink" Target="https://www.ecs.org/wp-content/uploads/Teacher-Shortages-What-We-Know.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27" name="Shape 227"/>
        <p:cNvGrpSpPr/>
        <p:nvPr/>
      </p:nvGrpSpPr>
      <p:grpSpPr>
        <a:xfrm>
          <a:off x="0" y="0"/>
          <a:ext cx="0" cy="0"/>
          <a:chOff x="0" y="0"/>
          <a:chExt cx="0" cy="0"/>
        </a:xfrm>
      </p:grpSpPr>
      <p:pic>
        <p:nvPicPr>
          <p:cNvPr id="228" name="Google Shape;228;p37"/>
          <p:cNvPicPr preferRelativeResize="0"/>
          <p:nvPr/>
        </p:nvPicPr>
        <p:blipFill>
          <a:blip r:embed="rId3">
            <a:alphaModFix/>
          </a:blip>
          <a:stretch>
            <a:fillRect/>
          </a:stretch>
        </p:blipFill>
        <p:spPr>
          <a:xfrm>
            <a:off x="7648775" y="4023751"/>
            <a:ext cx="1407150" cy="680500"/>
          </a:xfrm>
          <a:prstGeom prst="rect">
            <a:avLst/>
          </a:prstGeom>
          <a:noFill/>
          <a:ln>
            <a:noFill/>
          </a:ln>
        </p:spPr>
      </p:pic>
      <p:sp>
        <p:nvSpPr>
          <p:cNvPr id="229" name="Google Shape;229;p37"/>
          <p:cNvSpPr txBox="1"/>
          <p:nvPr>
            <p:ph idx="1" type="body"/>
          </p:nvPr>
        </p:nvSpPr>
        <p:spPr>
          <a:xfrm>
            <a:off x="450850" y="1191816"/>
            <a:ext cx="8229600" cy="3394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 sz="3600">
                <a:solidFill>
                  <a:srgbClr val="7030A0"/>
                </a:solidFill>
                <a:latin typeface="BenchNine"/>
                <a:ea typeface="BenchNine"/>
                <a:cs typeface="BenchNine"/>
                <a:sym typeface="BenchNine"/>
              </a:rPr>
              <a:t>Improving Teacher Retention Through Policy Alignment</a:t>
            </a:r>
            <a:endParaRPr b="1" sz="3600">
              <a:solidFill>
                <a:srgbClr val="7030A0"/>
              </a:solidFill>
              <a:latin typeface="BenchNine"/>
              <a:ea typeface="BenchNine"/>
              <a:cs typeface="BenchNine"/>
              <a:sym typeface="BenchNine"/>
            </a:endParaRPr>
          </a:p>
          <a:p>
            <a:pPr indent="0" lvl="0" marL="0" rtl="0" algn="l">
              <a:spcBef>
                <a:spcPts val="0"/>
              </a:spcBef>
              <a:spcAft>
                <a:spcPts val="0"/>
              </a:spcAft>
              <a:buClr>
                <a:schemeClr val="dk1"/>
              </a:buClr>
              <a:buSzPts val="1100"/>
              <a:buFont typeface="Arial"/>
              <a:buNone/>
            </a:pPr>
            <a:r>
              <a:rPr b="1" lang="en" sz="3600">
                <a:solidFill>
                  <a:srgbClr val="158177"/>
                </a:solidFill>
                <a:latin typeface="BenchNine"/>
                <a:ea typeface="BenchNine"/>
                <a:cs typeface="BenchNine"/>
                <a:sym typeface="BenchNine"/>
              </a:rPr>
              <a:t>Certification/Licensure, Renewal, Reciprocity</a:t>
            </a:r>
            <a:endParaRPr b="1" sz="3600">
              <a:solidFill>
                <a:srgbClr val="158177"/>
              </a:solidFill>
              <a:latin typeface="BenchNine"/>
              <a:ea typeface="BenchNine"/>
              <a:cs typeface="BenchNine"/>
              <a:sym typeface="BenchNine"/>
            </a:endParaRPr>
          </a:p>
          <a:p>
            <a:pPr indent="0" lvl="0" marL="0" rtl="0" algn="l">
              <a:spcBef>
                <a:spcPts val="0"/>
              </a:spcBef>
              <a:spcAft>
                <a:spcPts val="0"/>
              </a:spcAft>
              <a:buClr>
                <a:schemeClr val="dk1"/>
              </a:buClr>
              <a:buSzPts val="1100"/>
              <a:buFont typeface="Arial"/>
              <a:buNone/>
            </a:pPr>
            <a:r>
              <a:t/>
            </a:r>
            <a:endParaRPr b="1" sz="3600">
              <a:solidFill>
                <a:srgbClr val="158177"/>
              </a:solidFill>
              <a:latin typeface="BenchNine"/>
              <a:ea typeface="BenchNine"/>
              <a:cs typeface="BenchNine"/>
              <a:sym typeface="BenchNine"/>
            </a:endParaRPr>
          </a:p>
          <a:p>
            <a:pPr indent="0" lvl="0" marL="0" rtl="0" algn="ctr">
              <a:spcBef>
                <a:spcPts val="0"/>
              </a:spcBef>
              <a:spcAft>
                <a:spcPts val="0"/>
              </a:spcAft>
              <a:buClr>
                <a:schemeClr val="dk1"/>
              </a:buClr>
              <a:buSzPts val="1100"/>
              <a:buFont typeface="Arial"/>
              <a:buNone/>
            </a:pPr>
            <a:r>
              <a:rPr b="1" lang="en" sz="3000">
                <a:solidFill>
                  <a:srgbClr val="FF9900"/>
                </a:solidFill>
                <a:latin typeface="BenchNine"/>
                <a:ea typeface="BenchNine"/>
                <a:cs typeface="BenchNine"/>
                <a:sym typeface="BenchNine"/>
              </a:rPr>
              <a:t>ECS Winter Commissioners Meeting</a:t>
            </a:r>
            <a:endParaRPr b="1" sz="3000">
              <a:solidFill>
                <a:srgbClr val="FF9900"/>
              </a:solidFill>
              <a:latin typeface="BenchNine"/>
              <a:ea typeface="BenchNine"/>
              <a:cs typeface="BenchNine"/>
              <a:sym typeface="BenchNine"/>
            </a:endParaRPr>
          </a:p>
          <a:p>
            <a:pPr indent="0" lvl="0" marL="0" rtl="0" algn="ctr">
              <a:spcBef>
                <a:spcPts val="0"/>
              </a:spcBef>
              <a:spcAft>
                <a:spcPts val="0"/>
              </a:spcAft>
              <a:buClr>
                <a:schemeClr val="dk1"/>
              </a:buClr>
              <a:buSzPts val="1100"/>
              <a:buFont typeface="Arial"/>
              <a:buNone/>
            </a:pPr>
            <a:r>
              <a:rPr b="1" lang="en" sz="3000">
                <a:solidFill>
                  <a:srgbClr val="FF9900"/>
                </a:solidFill>
                <a:latin typeface="BenchNine"/>
                <a:ea typeface="BenchNine"/>
                <a:cs typeface="BenchNine"/>
                <a:sym typeface="BenchNine"/>
              </a:rPr>
              <a:t>December 5-6, 2019</a:t>
            </a:r>
            <a:endParaRPr b="1" sz="3000">
              <a:solidFill>
                <a:srgbClr val="FF9900"/>
              </a:solidFill>
              <a:latin typeface="BenchNine"/>
              <a:ea typeface="BenchNine"/>
              <a:cs typeface="BenchNine"/>
              <a:sym typeface="BenchNine"/>
            </a:endParaRPr>
          </a:p>
          <a:p>
            <a:pPr indent="0" lvl="0" marL="0" rtl="0" algn="l">
              <a:spcBef>
                <a:spcPts val="300"/>
              </a:spcBef>
              <a:spcAft>
                <a:spcPts val="0"/>
              </a:spcAft>
              <a:buNone/>
            </a:pPr>
            <a:r>
              <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96" name="Shape 296"/>
        <p:cNvGrpSpPr/>
        <p:nvPr/>
      </p:nvGrpSpPr>
      <p:grpSpPr>
        <a:xfrm>
          <a:off x="0" y="0"/>
          <a:ext cx="0" cy="0"/>
          <a:chOff x="0" y="0"/>
          <a:chExt cx="0" cy="0"/>
        </a:xfrm>
      </p:grpSpPr>
      <p:sp>
        <p:nvSpPr>
          <p:cNvPr id="297" name="Google Shape;297;p46"/>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latin typeface="BenchNine"/>
                <a:ea typeface="BenchNine"/>
                <a:cs typeface="BenchNine"/>
                <a:sym typeface="BenchNine"/>
              </a:rPr>
              <a:t>Why Certification and Licensure?</a:t>
            </a:r>
            <a:endParaRPr b="1" sz="5500">
              <a:latin typeface="BenchNine"/>
              <a:ea typeface="BenchNine"/>
              <a:cs typeface="BenchNine"/>
              <a:sym typeface="BenchNine"/>
            </a:endParaRPr>
          </a:p>
        </p:txBody>
      </p:sp>
      <p:sp>
        <p:nvSpPr>
          <p:cNvPr id="298" name="Google Shape;298;p46"/>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330200" lvl="0" marL="457200" rtl="0" algn="l">
              <a:spcBef>
                <a:spcPts val="300"/>
              </a:spcBef>
              <a:spcAft>
                <a:spcPts val="0"/>
              </a:spcAft>
              <a:buSzPts val="1600"/>
              <a:buFont typeface="Josefin Sans"/>
              <a:buChar char="●"/>
            </a:pPr>
            <a:r>
              <a:rPr lang="en" sz="1600">
                <a:latin typeface="Roboto"/>
                <a:ea typeface="Roboto"/>
                <a:cs typeface="Roboto"/>
                <a:sym typeface="Roboto"/>
              </a:rPr>
              <a:t>Initial state licensure for educators—like state licensure for most other professions—regulates entry into the profession, and serves to provide the public with an assurance that </a:t>
            </a:r>
            <a:r>
              <a:rPr b="1" lang="en" sz="1600">
                <a:latin typeface="Roboto"/>
                <a:ea typeface="Roboto"/>
                <a:cs typeface="Roboto"/>
                <a:sym typeface="Roboto"/>
              </a:rPr>
              <a:t>every teacher is ethical, qualified, and competent</a:t>
            </a:r>
            <a:r>
              <a:rPr lang="en" sz="1600">
                <a:latin typeface="Roboto"/>
                <a:ea typeface="Roboto"/>
                <a:cs typeface="Roboto"/>
                <a:sym typeface="Roboto"/>
              </a:rPr>
              <a:t>. </a:t>
            </a:r>
            <a:endParaRPr sz="1600">
              <a:latin typeface="Roboto"/>
              <a:ea typeface="Roboto"/>
              <a:cs typeface="Roboto"/>
              <a:sym typeface="Roboto"/>
            </a:endParaRPr>
          </a:p>
          <a:p>
            <a:pPr indent="-330200" lvl="0" marL="457200" rtl="0" algn="l">
              <a:spcBef>
                <a:spcPts val="0"/>
              </a:spcBef>
              <a:spcAft>
                <a:spcPts val="0"/>
              </a:spcAft>
              <a:buSzPts val="1600"/>
              <a:buFont typeface="Josefin Sans"/>
              <a:buChar char="●"/>
            </a:pPr>
            <a:r>
              <a:rPr lang="en" sz="1600">
                <a:latin typeface="Roboto"/>
                <a:ea typeface="Roboto"/>
                <a:cs typeface="Roboto"/>
                <a:sym typeface="Roboto"/>
              </a:rPr>
              <a:t>States also set policies for the renewal, or maintenance, of the teaching license which typically entail requiring educators to show proof of </a:t>
            </a:r>
            <a:r>
              <a:rPr b="1" lang="en" sz="1600">
                <a:latin typeface="Roboto"/>
                <a:ea typeface="Roboto"/>
                <a:cs typeface="Roboto"/>
                <a:sym typeface="Roboto"/>
              </a:rPr>
              <a:t>engaging in continuing professional learning </a:t>
            </a:r>
            <a:r>
              <a:rPr lang="en" sz="1600">
                <a:latin typeface="Roboto"/>
                <a:ea typeface="Roboto"/>
                <a:cs typeface="Roboto"/>
                <a:sym typeface="Roboto"/>
              </a:rPr>
              <a:t>to retain their license. </a:t>
            </a:r>
            <a:endParaRPr sz="1600">
              <a:latin typeface="Roboto"/>
              <a:ea typeface="Roboto"/>
              <a:cs typeface="Roboto"/>
              <a:sym typeface="Roboto"/>
            </a:endParaRPr>
          </a:p>
          <a:p>
            <a:pPr indent="-330200" lvl="1" marL="914400" rtl="0" algn="l">
              <a:spcBef>
                <a:spcPts val="0"/>
              </a:spcBef>
              <a:spcAft>
                <a:spcPts val="0"/>
              </a:spcAft>
              <a:buSzPts val="1600"/>
              <a:buFont typeface="Roboto"/>
              <a:buChar char="○"/>
            </a:pPr>
            <a:r>
              <a:rPr lang="en" sz="1600">
                <a:latin typeface="Roboto"/>
                <a:ea typeface="Roboto"/>
                <a:cs typeface="Roboto"/>
                <a:sym typeface="Roboto"/>
              </a:rPr>
              <a:t>More than half of states also encourage teachers to go above their minimum professional development requirements by offering an advanced license that provides additional status, compensation and/or responsibility. </a:t>
            </a:r>
            <a:endParaRPr sz="1600">
              <a:latin typeface="Roboto"/>
              <a:ea typeface="Roboto"/>
              <a:cs typeface="Roboto"/>
              <a:sym typeface="Roboto"/>
            </a:endParaRPr>
          </a:p>
          <a:p>
            <a:pPr indent="-330200" lvl="1" marL="914400" rtl="0" algn="l">
              <a:spcBef>
                <a:spcPts val="0"/>
              </a:spcBef>
              <a:spcAft>
                <a:spcPts val="0"/>
              </a:spcAft>
              <a:buSzPts val="1600"/>
              <a:buFont typeface="Roboto"/>
              <a:buChar char="○"/>
            </a:pPr>
            <a:r>
              <a:rPr lang="en" sz="1600">
                <a:latin typeface="Roboto"/>
                <a:ea typeface="Roboto"/>
                <a:cs typeface="Roboto"/>
                <a:sym typeface="Roboto"/>
              </a:rPr>
              <a:t>Recently, a few states have attempted to use teacher licensure renewal and advancement systems to encourage meaningful ongoing professional learning and growth.</a:t>
            </a:r>
            <a:endParaRPr sz="1600">
              <a:latin typeface="Roboto"/>
              <a:ea typeface="Roboto"/>
              <a:cs typeface="Roboto"/>
              <a:sym typeface="Roboto"/>
            </a:endParaRPr>
          </a:p>
          <a:p>
            <a:pPr indent="0" lvl="0" marL="0" rtl="0" algn="l">
              <a:spcBef>
                <a:spcPts val="300"/>
              </a:spcBef>
              <a:spcAft>
                <a:spcPts val="0"/>
              </a:spcAft>
              <a:buNone/>
            </a:pPr>
            <a:r>
              <a:t/>
            </a:r>
            <a:endParaRPr/>
          </a:p>
          <a:p>
            <a:pPr indent="0" lvl="0" marL="0" rtl="0" algn="l">
              <a:spcBef>
                <a:spcPts val="3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302" name="Shape 302"/>
        <p:cNvGrpSpPr/>
        <p:nvPr/>
      </p:nvGrpSpPr>
      <p:grpSpPr>
        <a:xfrm>
          <a:off x="0" y="0"/>
          <a:ext cx="0" cy="0"/>
          <a:chOff x="0" y="0"/>
          <a:chExt cx="0" cy="0"/>
        </a:xfrm>
      </p:grpSpPr>
      <p:sp>
        <p:nvSpPr>
          <p:cNvPr id="303" name="Google Shape;303;p47"/>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Principles for Licensure</a:t>
            </a:r>
            <a:endParaRPr/>
          </a:p>
        </p:txBody>
      </p:sp>
      <p:sp>
        <p:nvSpPr>
          <p:cNvPr id="304" name="Google Shape;304;p47"/>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300"/>
              </a:spcBef>
              <a:spcAft>
                <a:spcPts val="0"/>
              </a:spcAft>
              <a:buSzPts val="1800"/>
              <a:buFont typeface="Roboto"/>
              <a:buChar char="⌘"/>
            </a:pPr>
            <a:r>
              <a:rPr lang="en" sz="1800">
                <a:latin typeface="Roboto"/>
                <a:ea typeface="Roboto"/>
                <a:cs typeface="Roboto"/>
                <a:sym typeface="Roboto"/>
              </a:rPr>
              <a:t>Licensure should be a rigorous, yet clear, standards-based process to support 21st century teaching aligned to college- and career-readiness for all students.</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a:latin typeface="Roboto"/>
                <a:ea typeface="Roboto"/>
                <a:cs typeface="Roboto"/>
                <a:sym typeface="Roboto"/>
              </a:rPr>
              <a:t>States should find consensus on expectations for licensed teachers to enhance efficiency and to ensure consistent teacher quality throughout the nation.</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a:latin typeface="Roboto"/>
                <a:ea typeface="Roboto"/>
                <a:cs typeface="Roboto"/>
                <a:sym typeface="Roboto"/>
              </a:rPr>
              <a:t>Licensure renewal within states should support personalized growth for each teacher and align to coherent performance and learning expectations for teachers throughout their careers.</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a:latin typeface="Roboto"/>
                <a:ea typeface="Roboto"/>
                <a:cs typeface="Roboto"/>
                <a:sym typeface="Roboto"/>
              </a:rPr>
              <a:t>Licensure systems should create meaningful opportunities for teacher career advancement.</a:t>
            </a:r>
            <a:endParaRPr sz="1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308" name="Shape 308"/>
        <p:cNvGrpSpPr/>
        <p:nvPr/>
      </p:nvGrpSpPr>
      <p:grpSpPr>
        <a:xfrm>
          <a:off x="0" y="0"/>
          <a:ext cx="0" cy="0"/>
          <a:chOff x="0" y="0"/>
          <a:chExt cx="0" cy="0"/>
        </a:xfrm>
      </p:grpSpPr>
      <p:sp>
        <p:nvSpPr>
          <p:cNvPr id="309" name="Google Shape;309;p48"/>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500">
                <a:solidFill>
                  <a:schemeClr val="lt1"/>
                </a:solidFill>
                <a:latin typeface="BenchNine"/>
                <a:ea typeface="BenchNine"/>
                <a:cs typeface="BenchNine"/>
                <a:sym typeface="BenchNine"/>
              </a:rPr>
              <a:t>Key Questions</a:t>
            </a:r>
            <a:endParaRPr sz="5500">
              <a:latin typeface="BenchNine"/>
              <a:ea typeface="BenchNine"/>
              <a:cs typeface="BenchNine"/>
              <a:sym typeface="BenchNine"/>
            </a:endParaRPr>
          </a:p>
        </p:txBody>
      </p:sp>
      <p:sp>
        <p:nvSpPr>
          <p:cNvPr id="310" name="Google Shape;310;p48"/>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SzPts val="1800"/>
              <a:buFont typeface="Josefin Sans"/>
              <a:buChar char="⌘"/>
            </a:pPr>
            <a:r>
              <a:rPr b="1" lang="en" sz="1800">
                <a:solidFill>
                  <a:schemeClr val="accent6"/>
                </a:solidFill>
                <a:latin typeface="Josefin Sans"/>
                <a:ea typeface="Josefin Sans"/>
                <a:cs typeface="Josefin Sans"/>
                <a:sym typeface="Josefin Sans"/>
              </a:rPr>
              <a:t>Licensure</a:t>
            </a:r>
            <a:r>
              <a:rPr lang="en" sz="1800">
                <a:latin typeface="Josefin Sans"/>
                <a:ea typeface="Josefin Sans"/>
                <a:cs typeface="Josefin Sans"/>
                <a:sym typeface="Josefin Sans"/>
              </a:rPr>
              <a:t> – How can we promote a high bar to entry, while also avoiding exacerbating specific shortage areas?</a:t>
            </a:r>
            <a:endParaRPr sz="1800">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b="1" lang="en" sz="1800">
                <a:solidFill>
                  <a:schemeClr val="accent6"/>
                </a:solidFill>
                <a:latin typeface="Josefin Sans"/>
                <a:ea typeface="Josefin Sans"/>
                <a:cs typeface="Josefin Sans"/>
                <a:sym typeface="Josefin Sans"/>
              </a:rPr>
              <a:t>Renewal </a:t>
            </a:r>
            <a:r>
              <a:rPr lang="en" sz="1800">
                <a:latin typeface="Josefin Sans"/>
                <a:ea typeface="Josefin Sans"/>
                <a:cs typeface="Josefin Sans"/>
                <a:sym typeface="Josefin Sans"/>
              </a:rPr>
              <a:t>– How can we ensure that recertification contributes to professional advancement as part of a coherent professional learning system, rather than a disjointed process or paperwork exercise?</a:t>
            </a:r>
            <a:endParaRPr sz="1800">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b="1" lang="en" sz="1800">
                <a:solidFill>
                  <a:schemeClr val="accent6"/>
                </a:solidFill>
                <a:latin typeface="Josefin Sans"/>
                <a:ea typeface="Josefin Sans"/>
                <a:cs typeface="Josefin Sans"/>
                <a:sym typeface="Josefin Sans"/>
              </a:rPr>
              <a:t>Reciprocity </a:t>
            </a:r>
            <a:r>
              <a:rPr lang="en" sz="1800">
                <a:latin typeface="Josefin Sans"/>
                <a:ea typeface="Josefin Sans"/>
                <a:cs typeface="Josefin Sans"/>
                <a:sym typeface="Josefin Sans"/>
              </a:rPr>
              <a:t>– How can we better facilitate teacher mobility to make it easier for great teachers to move across state lines and especially to teach where they are needed most?</a:t>
            </a:r>
            <a:endParaRPr sz="1800">
              <a:latin typeface="Josefin Sans"/>
              <a:ea typeface="Josefin Sans"/>
              <a:cs typeface="Josefin Sans"/>
              <a:sym typeface="Josefin Sans"/>
            </a:endParaRPr>
          </a:p>
          <a:p>
            <a:pPr indent="0" lvl="0" marL="0" rtl="0" algn="l">
              <a:spcBef>
                <a:spcPts val="1200"/>
              </a:spcBef>
              <a:spcAft>
                <a:spcPts val="0"/>
              </a:spcAft>
              <a:buNone/>
            </a:pPr>
            <a:r>
              <a:t/>
            </a:r>
            <a:endParaRPr>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314" name="Shape 314"/>
        <p:cNvGrpSpPr/>
        <p:nvPr/>
      </p:nvGrpSpPr>
      <p:grpSpPr>
        <a:xfrm>
          <a:off x="0" y="0"/>
          <a:ext cx="0" cy="0"/>
          <a:chOff x="0" y="0"/>
          <a:chExt cx="0" cy="0"/>
        </a:xfrm>
      </p:grpSpPr>
      <p:sp>
        <p:nvSpPr>
          <p:cNvPr id="315" name="Google Shape;315;p49"/>
          <p:cNvSpPr txBox="1"/>
          <p:nvPr>
            <p:ph idx="1" type="body"/>
          </p:nvPr>
        </p:nvSpPr>
        <p:spPr>
          <a:xfrm>
            <a:off x="100" y="1950000"/>
            <a:ext cx="9144000" cy="1507500"/>
          </a:xfrm>
          <a:prstGeom prst="rect">
            <a:avLst/>
          </a:prstGeom>
        </p:spPr>
        <p:txBody>
          <a:bodyPr anchorCtr="0" anchor="t" bIns="34275" lIns="68575" spcFirstLastPara="1" rIns="68575" wrap="square" tIns="34275">
            <a:noAutofit/>
          </a:bodyPr>
          <a:lstStyle/>
          <a:p>
            <a:pPr indent="0" lvl="0" marL="0" rtl="0" algn="ctr">
              <a:spcBef>
                <a:spcPts val="200"/>
              </a:spcBef>
              <a:spcAft>
                <a:spcPts val="0"/>
              </a:spcAft>
              <a:buNone/>
            </a:pPr>
            <a:r>
              <a:rPr lang="en" sz="3600">
                <a:solidFill>
                  <a:schemeClr val="accent2"/>
                </a:solidFill>
                <a:latin typeface="Roboto Medium"/>
                <a:ea typeface="Roboto Medium"/>
                <a:cs typeface="Roboto Medium"/>
                <a:sym typeface="Roboto Medium"/>
              </a:rPr>
              <a:t>Reciprocity</a:t>
            </a:r>
            <a:endParaRPr sz="3600">
              <a:solidFill>
                <a:schemeClr val="accent2"/>
              </a:solidFill>
              <a:latin typeface="Roboto Medium"/>
              <a:ea typeface="Roboto Medium"/>
              <a:cs typeface="Roboto Medium"/>
              <a:sym typeface="Roboto Medium"/>
            </a:endParaRPr>
          </a:p>
          <a:p>
            <a:pPr indent="0" lvl="0" marL="0" rtl="0" algn="ctr">
              <a:spcBef>
                <a:spcPts val="200"/>
              </a:spcBef>
              <a:spcAft>
                <a:spcPts val="0"/>
              </a:spcAft>
              <a:buNone/>
            </a:pPr>
            <a:r>
              <a:rPr lang="en" sz="3000">
                <a:latin typeface="Roboto"/>
                <a:ea typeface="Roboto"/>
                <a:cs typeface="Roboto"/>
                <a:sym typeface="Roboto"/>
              </a:rPr>
              <a:t>Certification and Licensure Systems</a:t>
            </a:r>
            <a:endParaRPr sz="3600">
              <a:solidFill>
                <a:schemeClr val="accent2"/>
              </a:solidFill>
              <a:latin typeface="Roboto Medium"/>
              <a:ea typeface="Roboto Medium"/>
              <a:cs typeface="Roboto Medium"/>
              <a:sym typeface="Robo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319" name="Shape 319"/>
        <p:cNvGrpSpPr/>
        <p:nvPr/>
      </p:nvGrpSpPr>
      <p:grpSpPr>
        <a:xfrm>
          <a:off x="0" y="0"/>
          <a:ext cx="0" cy="0"/>
          <a:chOff x="0" y="0"/>
          <a:chExt cx="0" cy="0"/>
        </a:xfrm>
      </p:grpSpPr>
      <p:sp>
        <p:nvSpPr>
          <p:cNvPr id="320" name="Google Shape;320;p50"/>
          <p:cNvSpPr txBox="1"/>
          <p:nvPr>
            <p:ph idx="1" type="body"/>
          </p:nvPr>
        </p:nvSpPr>
        <p:spPr>
          <a:xfrm>
            <a:off x="450850" y="1191816"/>
            <a:ext cx="8229600" cy="3394500"/>
          </a:xfrm>
          <a:prstGeom prst="rect">
            <a:avLst/>
          </a:prstGeom>
        </p:spPr>
        <p:txBody>
          <a:bodyPr anchorCtr="0" anchor="t" bIns="34275" lIns="68575" spcFirstLastPara="1" rIns="68575" wrap="square" tIns="34275">
            <a:noAutofit/>
          </a:bodyPr>
          <a:lstStyle/>
          <a:p>
            <a:pPr indent="0" lvl="0" marL="457200" rtl="0" algn="l">
              <a:lnSpc>
                <a:spcPct val="115000"/>
              </a:lnSpc>
              <a:spcBef>
                <a:spcPts val="0"/>
              </a:spcBef>
              <a:spcAft>
                <a:spcPts val="0"/>
              </a:spcAft>
              <a:buNone/>
            </a:pPr>
            <a:r>
              <a:t/>
            </a:r>
            <a:endParaRPr sz="1800">
              <a:latin typeface="Josefin Sans"/>
              <a:ea typeface="Josefin Sans"/>
              <a:cs typeface="Josefin Sans"/>
              <a:sym typeface="Josefin Sans"/>
            </a:endParaRPr>
          </a:p>
          <a:p>
            <a:pPr indent="0" lvl="0" marL="0" rtl="0" algn="l">
              <a:spcBef>
                <a:spcPts val="1200"/>
              </a:spcBef>
              <a:spcAft>
                <a:spcPts val="0"/>
              </a:spcAft>
              <a:buNone/>
            </a:pPr>
            <a:r>
              <a:t/>
            </a:r>
            <a:endParaRPr>
              <a:latin typeface="Josefin Sans"/>
              <a:ea typeface="Josefin Sans"/>
              <a:cs typeface="Josefin Sans"/>
              <a:sym typeface="Josefin Sans"/>
            </a:endParaRPr>
          </a:p>
        </p:txBody>
      </p:sp>
      <p:sp>
        <p:nvSpPr>
          <p:cNvPr id="321" name="Google Shape;321;p50"/>
          <p:cNvSpPr/>
          <p:nvPr/>
        </p:nvSpPr>
        <p:spPr>
          <a:xfrm>
            <a:off x="1752599" y="1264628"/>
            <a:ext cx="2707800" cy="2631900"/>
          </a:xfrm>
          <a:prstGeom prst="ellipse">
            <a:avLst/>
          </a:prstGeom>
          <a:solidFill>
            <a:srgbClr val="D9D2E9"/>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22" name="Google Shape;322;p50"/>
          <p:cNvSpPr txBox="1"/>
          <p:nvPr>
            <p:ph idx="4294967295" type="body"/>
          </p:nvPr>
        </p:nvSpPr>
        <p:spPr>
          <a:xfrm>
            <a:off x="20473" y="1973294"/>
            <a:ext cx="6172200" cy="15429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833177"/>
              </a:buClr>
              <a:buSzPts val="3400"/>
              <a:buNone/>
            </a:pPr>
            <a:r>
              <a:rPr lang="en" sz="3400">
                <a:solidFill>
                  <a:srgbClr val="000000"/>
                </a:solidFill>
                <a:latin typeface="Roboto"/>
                <a:ea typeface="Roboto"/>
                <a:cs typeface="Roboto"/>
                <a:sym typeface="Roboto"/>
              </a:rPr>
              <a:t>Teacher Licensure </a:t>
            </a:r>
            <a:endParaRPr>
              <a:solidFill>
                <a:srgbClr val="000000"/>
              </a:solidFill>
              <a:latin typeface="Roboto"/>
              <a:ea typeface="Roboto"/>
              <a:cs typeface="Roboto"/>
              <a:sym typeface="Roboto"/>
            </a:endParaRPr>
          </a:p>
          <a:p>
            <a:pPr indent="0" lvl="0" marL="0" rtl="0" algn="ctr">
              <a:lnSpc>
                <a:spcPct val="90000"/>
              </a:lnSpc>
              <a:spcBef>
                <a:spcPts val="800"/>
              </a:spcBef>
              <a:spcAft>
                <a:spcPts val="0"/>
              </a:spcAft>
              <a:buClr>
                <a:srgbClr val="833177"/>
              </a:buClr>
              <a:buSzPts val="3400"/>
              <a:buNone/>
            </a:pPr>
            <a:r>
              <a:rPr lang="en" sz="3400">
                <a:solidFill>
                  <a:srgbClr val="000000"/>
                </a:solidFill>
                <a:latin typeface="Roboto"/>
                <a:ea typeface="Roboto"/>
                <a:cs typeface="Roboto"/>
                <a:sym typeface="Roboto"/>
              </a:rPr>
              <a:t>R</a:t>
            </a:r>
            <a:r>
              <a:rPr lang="en" sz="3400">
                <a:solidFill>
                  <a:srgbClr val="000000"/>
                </a:solidFill>
                <a:latin typeface="Roboto"/>
                <a:ea typeface="Roboto"/>
                <a:cs typeface="Roboto"/>
                <a:sym typeface="Roboto"/>
              </a:rPr>
              <a:t>eciprocity</a:t>
            </a:r>
            <a:endParaRPr>
              <a:solidFill>
                <a:srgbClr val="000000"/>
              </a:solidFill>
              <a:latin typeface="Roboto"/>
              <a:ea typeface="Roboto"/>
              <a:cs typeface="Roboto"/>
              <a:sym typeface="Roboto"/>
            </a:endParaRPr>
          </a:p>
          <a:p>
            <a:pPr indent="0" lvl="0" marL="0" rtl="0" algn="l">
              <a:lnSpc>
                <a:spcPct val="90000"/>
              </a:lnSpc>
              <a:spcBef>
                <a:spcPts val="800"/>
              </a:spcBef>
              <a:spcAft>
                <a:spcPts val="0"/>
              </a:spcAft>
              <a:buClr>
                <a:schemeClr val="dk1"/>
              </a:buClr>
              <a:buSzPts val="2100"/>
              <a:buNone/>
            </a:pPr>
            <a:r>
              <a:t/>
            </a:r>
            <a:endParaRPr>
              <a:solidFill>
                <a:srgbClr val="000000"/>
              </a:solidFill>
              <a:latin typeface="Roboto"/>
              <a:ea typeface="Roboto"/>
              <a:cs typeface="Roboto"/>
              <a:sym typeface="Roboto"/>
            </a:endParaRPr>
          </a:p>
        </p:txBody>
      </p:sp>
      <p:sp>
        <p:nvSpPr>
          <p:cNvPr id="323" name="Google Shape;323;p50"/>
          <p:cNvSpPr txBox="1"/>
          <p:nvPr/>
        </p:nvSpPr>
        <p:spPr>
          <a:xfrm>
            <a:off x="4683456" y="2920663"/>
            <a:ext cx="3311700" cy="14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latin typeface="Roboto"/>
                <a:ea typeface="Roboto"/>
                <a:cs typeface="Roboto"/>
                <a:sym typeface="Roboto"/>
              </a:rPr>
              <a:t>allows out-of-state teachers to earn a license in a receiving state </a:t>
            </a:r>
            <a:r>
              <a:rPr b="1" lang="en" sz="1800" u="sng">
                <a:latin typeface="Roboto"/>
                <a:ea typeface="Roboto"/>
                <a:cs typeface="Roboto"/>
                <a:sym typeface="Roboto"/>
              </a:rPr>
              <a:t>subject to meeting the receiving state’s requirements</a:t>
            </a:r>
            <a:r>
              <a:rPr lang="en" sz="1800">
                <a:latin typeface="Roboto"/>
                <a:ea typeface="Roboto"/>
                <a:cs typeface="Roboto"/>
                <a:sym typeface="Roboto"/>
              </a:rPr>
              <a:t>.</a:t>
            </a:r>
            <a:endParaRPr sz="11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327" name="Shape 327"/>
        <p:cNvGrpSpPr/>
        <p:nvPr/>
      </p:nvGrpSpPr>
      <p:grpSpPr>
        <a:xfrm>
          <a:off x="0" y="0"/>
          <a:ext cx="0" cy="0"/>
          <a:chOff x="0" y="0"/>
          <a:chExt cx="0" cy="0"/>
        </a:xfrm>
      </p:grpSpPr>
      <p:sp>
        <p:nvSpPr>
          <p:cNvPr id="328" name="Google Shape;328;p51"/>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500">
                <a:solidFill>
                  <a:schemeClr val="lt1"/>
                </a:solidFill>
                <a:latin typeface="BenchNine"/>
                <a:ea typeface="BenchNine"/>
                <a:cs typeface="BenchNine"/>
                <a:sym typeface="BenchNine"/>
              </a:rPr>
              <a:t>Full Licensure Reciprocity (2017)</a:t>
            </a:r>
            <a:endParaRPr sz="5500">
              <a:latin typeface="BenchNine"/>
              <a:ea typeface="BenchNine"/>
              <a:cs typeface="BenchNine"/>
              <a:sym typeface="BenchNine"/>
            </a:endParaRPr>
          </a:p>
        </p:txBody>
      </p:sp>
      <p:grpSp>
        <p:nvGrpSpPr>
          <p:cNvPr id="329" name="Google Shape;329;p51"/>
          <p:cNvGrpSpPr/>
          <p:nvPr/>
        </p:nvGrpSpPr>
        <p:grpSpPr>
          <a:xfrm>
            <a:off x="1621445" y="1029085"/>
            <a:ext cx="5569831" cy="3398823"/>
            <a:chOff x="1140019" y="1404901"/>
            <a:chExt cx="7362631" cy="4387277"/>
          </a:xfrm>
        </p:grpSpPr>
        <p:grpSp>
          <p:nvGrpSpPr>
            <p:cNvPr id="330" name="Google Shape;330;p51"/>
            <p:cNvGrpSpPr/>
            <p:nvPr/>
          </p:nvGrpSpPr>
          <p:grpSpPr>
            <a:xfrm>
              <a:off x="1140019" y="1404901"/>
              <a:ext cx="6868758" cy="4387277"/>
              <a:chOff x="1840195" y="2281164"/>
              <a:chExt cx="5032795" cy="3214593"/>
            </a:xfrm>
          </p:grpSpPr>
          <p:sp>
            <p:nvSpPr>
              <p:cNvPr id="331" name="Google Shape;331;p51"/>
              <p:cNvSpPr/>
              <p:nvPr/>
            </p:nvSpPr>
            <p:spPr>
              <a:xfrm>
                <a:off x="1840195" y="4510541"/>
                <a:ext cx="843767" cy="965221"/>
              </a:xfrm>
              <a:custGeom>
                <a:rect b="b" l="l" r="r" t="t"/>
                <a:pathLst>
                  <a:path extrusionOk="0" h="4380" w="3826">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2" name="Google Shape;332;p51"/>
              <p:cNvSpPr/>
              <p:nvPr/>
            </p:nvSpPr>
            <p:spPr>
              <a:xfrm>
                <a:off x="3140144" y="2528766"/>
                <a:ext cx="898585" cy="539380"/>
              </a:xfrm>
              <a:custGeom>
                <a:rect b="b" l="l" r="r" t="t"/>
                <a:pathLst>
                  <a:path extrusionOk="0" h="2449" w="4076">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3" name="Google Shape;333;p51"/>
              <p:cNvSpPr/>
              <p:nvPr/>
            </p:nvSpPr>
            <p:spPr>
              <a:xfrm>
                <a:off x="4023596" y="2624087"/>
                <a:ext cx="577325" cy="342923"/>
              </a:xfrm>
              <a:custGeom>
                <a:rect b="b" l="l" r="r" t="t"/>
                <a:pathLst>
                  <a:path extrusionOk="0" h="1560" w="2622">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4" name="Google Shape;334;p51"/>
              <p:cNvSpPr/>
              <p:nvPr/>
            </p:nvSpPr>
            <p:spPr>
              <a:xfrm>
                <a:off x="3095913" y="3302959"/>
                <a:ext cx="497013" cy="619585"/>
              </a:xfrm>
              <a:custGeom>
                <a:rect b="b" l="l" r="r" t="t"/>
                <a:pathLst>
                  <a:path extrusionOk="0" h="2808" w="2254">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5" name="Google Shape;335;p51"/>
              <p:cNvSpPr/>
              <p:nvPr/>
            </p:nvSpPr>
            <p:spPr>
              <a:xfrm>
                <a:off x="3410184" y="3014671"/>
                <a:ext cx="607595" cy="492879"/>
              </a:xfrm>
              <a:custGeom>
                <a:rect b="b" l="l" r="r" t="t"/>
                <a:pathLst>
                  <a:path extrusionOk="0" h="2235" w="2757">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6" name="Google Shape;336;p51"/>
              <p:cNvSpPr/>
              <p:nvPr/>
            </p:nvSpPr>
            <p:spPr>
              <a:xfrm>
                <a:off x="2960892" y="3856286"/>
                <a:ext cx="581986" cy="703286"/>
              </a:xfrm>
              <a:custGeom>
                <a:rect b="b" l="l" r="r" t="t"/>
                <a:pathLst>
                  <a:path extrusionOk="0" h="3189" w="2635">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7" name="Google Shape;337;p51"/>
              <p:cNvSpPr/>
              <p:nvPr/>
            </p:nvSpPr>
            <p:spPr>
              <a:xfrm>
                <a:off x="3542877" y="3471514"/>
                <a:ext cx="635526" cy="481254"/>
              </a:xfrm>
              <a:custGeom>
                <a:rect b="b" l="l" r="r" t="t"/>
                <a:pathLst>
                  <a:path extrusionOk="0" h="2181" w="2886">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8" name="Google Shape;338;p51"/>
              <p:cNvSpPr/>
              <p:nvPr/>
            </p:nvSpPr>
            <p:spPr>
              <a:xfrm>
                <a:off x="4011956" y="2955386"/>
                <a:ext cx="622724" cy="367333"/>
              </a:xfrm>
              <a:custGeom>
                <a:rect b="b" l="l" r="r" t="t"/>
                <a:pathLst>
                  <a:path extrusionOk="0" h="1670" w="2822">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39" name="Google Shape;339;p51"/>
              <p:cNvSpPr/>
              <p:nvPr/>
            </p:nvSpPr>
            <p:spPr>
              <a:xfrm>
                <a:off x="4004972" y="3277385"/>
                <a:ext cx="732139" cy="326649"/>
              </a:xfrm>
              <a:custGeom>
                <a:rect b="b" l="l" r="r" t="t"/>
                <a:pathLst>
                  <a:path extrusionOk="0" h="1486" w="3321">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0" name="Google Shape;340;p51"/>
              <p:cNvSpPr/>
              <p:nvPr/>
            </p:nvSpPr>
            <p:spPr>
              <a:xfrm>
                <a:off x="4165600" y="3591247"/>
                <a:ext cx="669279" cy="362684"/>
              </a:xfrm>
              <a:custGeom>
                <a:rect b="b" l="l" r="r" t="t"/>
                <a:pathLst>
                  <a:path extrusionOk="0" h="1646" w="303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1" name="Google Shape;341;p51"/>
              <p:cNvSpPr/>
              <p:nvPr/>
            </p:nvSpPr>
            <p:spPr>
              <a:xfrm>
                <a:off x="3493990" y="3922546"/>
                <a:ext cx="585474" cy="640514"/>
              </a:xfrm>
              <a:custGeom>
                <a:rect b="b" l="l" r="r" t="t"/>
                <a:pathLst>
                  <a:path extrusionOk="0" h="2904" w="2655">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2" name="Google Shape;342;p51"/>
              <p:cNvSpPr/>
              <p:nvPr/>
            </p:nvSpPr>
            <p:spPr>
              <a:xfrm>
                <a:off x="4075974" y="3923708"/>
                <a:ext cx="798485" cy="380120"/>
              </a:xfrm>
              <a:custGeom>
                <a:rect b="b" l="l" r="r" t="t"/>
                <a:pathLst>
                  <a:path extrusionOk="0" h="1724" w="3616">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chemeClr val="lt1"/>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3" name="Google Shape;343;p51"/>
              <p:cNvSpPr/>
              <p:nvPr/>
            </p:nvSpPr>
            <p:spPr>
              <a:xfrm>
                <a:off x="3720964" y="4006242"/>
                <a:ext cx="1269888" cy="1186857"/>
              </a:xfrm>
              <a:custGeom>
                <a:rect b="b" l="l" r="r" t="t"/>
                <a:pathLst>
                  <a:path extrusionOk="0" h="5383" w="5759">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4" name="Google Shape;344;p51"/>
              <p:cNvSpPr/>
              <p:nvPr/>
            </p:nvSpPr>
            <p:spPr>
              <a:xfrm>
                <a:off x="4538070" y="2570614"/>
                <a:ext cx="575002" cy="656786"/>
              </a:xfrm>
              <a:custGeom>
                <a:rect b="b" l="l" r="r" t="t"/>
                <a:pathLst>
                  <a:path extrusionOk="0" h="2977" w="2604">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5" name="Google Shape;345;p51"/>
              <p:cNvSpPr/>
              <p:nvPr/>
            </p:nvSpPr>
            <p:spPr>
              <a:xfrm>
                <a:off x="4887260" y="2807755"/>
                <a:ext cx="485376" cy="477769"/>
              </a:xfrm>
              <a:custGeom>
                <a:rect b="b" l="l" r="r" t="t"/>
                <a:pathLst>
                  <a:path extrusionOk="0" h="2170" w="2202">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6" name="Google Shape;346;p51"/>
              <p:cNvSpPr/>
              <p:nvPr/>
            </p:nvSpPr>
            <p:spPr>
              <a:xfrm>
                <a:off x="4626532" y="3186714"/>
                <a:ext cx="548228" cy="352224"/>
              </a:xfrm>
              <a:custGeom>
                <a:rect b="b" l="l" r="r" t="t"/>
                <a:pathLst>
                  <a:path extrusionOk="0" h="1601" w="2485">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7" name="Google Shape;347;p51"/>
              <p:cNvSpPr/>
              <p:nvPr/>
            </p:nvSpPr>
            <p:spPr>
              <a:xfrm>
                <a:off x="4711501" y="3506388"/>
                <a:ext cx="618065" cy="485905"/>
              </a:xfrm>
              <a:custGeom>
                <a:rect b="b" l="l" r="r" t="t"/>
                <a:pathLst>
                  <a:path extrusionOk="0" h="2206" w="2800">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8" name="Google Shape;348;p51"/>
              <p:cNvSpPr/>
              <p:nvPr/>
            </p:nvSpPr>
            <p:spPr>
              <a:xfrm>
                <a:off x="4853505" y="3929520"/>
                <a:ext cx="439979" cy="444056"/>
              </a:xfrm>
              <a:custGeom>
                <a:rect b="b" l="l" r="r" t="t"/>
                <a:pathLst>
                  <a:path extrusionOk="0" h="2015" w="1990">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49" name="Google Shape;349;p51"/>
              <p:cNvSpPr/>
              <p:nvPr/>
            </p:nvSpPr>
            <p:spPr>
              <a:xfrm>
                <a:off x="4925671" y="4345678"/>
                <a:ext cx="513312" cy="432430"/>
              </a:xfrm>
              <a:custGeom>
                <a:rect b="b" l="l" r="r" t="t"/>
                <a:pathLst>
                  <a:path extrusionOk="0" h="1959" w="232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0" name="Google Shape;350;p51"/>
              <p:cNvSpPr/>
              <p:nvPr/>
            </p:nvSpPr>
            <p:spPr>
              <a:xfrm>
                <a:off x="5078151" y="3250649"/>
                <a:ext cx="361992" cy="598661"/>
              </a:xfrm>
              <a:custGeom>
                <a:rect b="b" l="l" r="r" t="t"/>
                <a:pathLst>
                  <a:path extrusionOk="0" h="2721" w="164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1" name="Google Shape;351;p51"/>
              <p:cNvSpPr/>
              <p:nvPr/>
            </p:nvSpPr>
            <p:spPr>
              <a:xfrm>
                <a:off x="5393587" y="3270410"/>
                <a:ext cx="277026" cy="494041"/>
              </a:xfrm>
              <a:custGeom>
                <a:rect b="b" l="l" r="r" t="t"/>
                <a:pathLst>
                  <a:path extrusionOk="0" h="2237" w="1255">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2" name="Google Shape;352;p51"/>
              <p:cNvSpPr/>
              <p:nvPr/>
            </p:nvSpPr>
            <p:spPr>
              <a:xfrm>
                <a:off x="5607757" y="3156490"/>
                <a:ext cx="377128" cy="426621"/>
              </a:xfrm>
              <a:custGeom>
                <a:rect b="b" l="l" r="r" t="t"/>
                <a:pathLst>
                  <a:path extrusionOk="0" h="1934" w="1707">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3" name="Google Shape;353;p51"/>
              <p:cNvSpPr/>
              <p:nvPr/>
            </p:nvSpPr>
            <p:spPr>
              <a:xfrm>
                <a:off x="5303961" y="3542424"/>
                <a:ext cx="605261" cy="361521"/>
              </a:xfrm>
              <a:custGeom>
                <a:rect b="b" l="l" r="r" t="t"/>
                <a:pathLst>
                  <a:path extrusionOk="0" h="1641" w="27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4" name="Google Shape;354;p51"/>
              <p:cNvSpPr/>
              <p:nvPr/>
            </p:nvSpPr>
            <p:spPr>
              <a:xfrm>
                <a:off x="5259730" y="3760965"/>
                <a:ext cx="727477" cy="333625"/>
              </a:xfrm>
              <a:custGeom>
                <a:rect b="b" l="l" r="r" t="t"/>
                <a:pathLst>
                  <a:path extrusionOk="0" h="1514" w="3296">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5" name="Google Shape;355;p51"/>
              <p:cNvSpPr/>
              <p:nvPr/>
            </p:nvSpPr>
            <p:spPr>
              <a:xfrm>
                <a:off x="5173597" y="4077152"/>
                <a:ext cx="309617" cy="537056"/>
              </a:xfrm>
              <a:custGeom>
                <a:rect b="b" l="l" r="r" t="t"/>
                <a:pathLst>
                  <a:path extrusionOk="0" h="2439" w="1400">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6" name="Google Shape;356;p51"/>
              <p:cNvSpPr/>
              <p:nvPr/>
            </p:nvSpPr>
            <p:spPr>
              <a:xfrm>
                <a:off x="5426178" y="4024841"/>
                <a:ext cx="364322" cy="566116"/>
              </a:xfrm>
              <a:custGeom>
                <a:rect b="b" l="l" r="r" t="t"/>
                <a:pathLst>
                  <a:path extrusionOk="0" h="2568" w="1649">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7" name="Google Shape;357;p51"/>
              <p:cNvSpPr/>
              <p:nvPr/>
            </p:nvSpPr>
            <p:spPr>
              <a:xfrm>
                <a:off x="5688071" y="3976018"/>
                <a:ext cx="466751" cy="499855"/>
              </a:xfrm>
              <a:custGeom>
                <a:rect b="b" l="l" r="r" t="t"/>
                <a:pathLst>
                  <a:path extrusionOk="0" h="2269" w="2113">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58" name="Google Shape;358;p51"/>
              <p:cNvSpPr/>
              <p:nvPr/>
            </p:nvSpPr>
            <p:spPr>
              <a:xfrm>
                <a:off x="5563526" y="4402638"/>
                <a:ext cx="788007" cy="614935"/>
              </a:xfrm>
              <a:custGeom>
                <a:rect b="b" l="l" r="r" t="t"/>
                <a:pathLst>
                  <a:path extrusionOk="0" h="2793" w="357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359" name="Google Shape;359;p51"/>
              <p:cNvSpPr/>
              <p:nvPr/>
            </p:nvSpPr>
            <p:spPr>
              <a:xfrm>
                <a:off x="5887110" y="3895809"/>
                <a:ext cx="436490" cy="348734"/>
              </a:xfrm>
              <a:custGeom>
                <a:rect b="b" l="l" r="r" t="t"/>
                <a:pathLst>
                  <a:path extrusionOk="0" h="1580" w="1978">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0" name="Google Shape;360;p51"/>
              <p:cNvSpPr/>
              <p:nvPr/>
            </p:nvSpPr>
            <p:spPr>
              <a:xfrm>
                <a:off x="5780024" y="3611009"/>
                <a:ext cx="754252" cy="387094"/>
              </a:xfrm>
              <a:custGeom>
                <a:rect b="b" l="l" r="r" t="t"/>
                <a:pathLst>
                  <a:path extrusionOk="0" h="1760" w="3422">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1" name="Google Shape;361;p51"/>
              <p:cNvSpPr/>
              <p:nvPr/>
            </p:nvSpPr>
            <p:spPr>
              <a:xfrm>
                <a:off x="5951128" y="3023971"/>
                <a:ext cx="510980" cy="371985"/>
              </a:xfrm>
              <a:custGeom>
                <a:rect b="b" l="l" r="r" t="t"/>
                <a:pathLst>
                  <a:path extrusionOk="0" h="1689" w="2320">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2" name="Google Shape;362;p51"/>
              <p:cNvSpPr/>
              <p:nvPr/>
            </p:nvSpPr>
            <p:spPr>
              <a:xfrm>
                <a:off x="5974407" y="2646174"/>
                <a:ext cx="573840" cy="490553"/>
              </a:xfrm>
              <a:custGeom>
                <a:rect b="b" l="l" r="r" t="t"/>
                <a:pathLst>
                  <a:path extrusionOk="0" h="2224" w="2597">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363" name="Google Shape;363;p51"/>
              <p:cNvSpPr/>
              <p:nvPr/>
            </p:nvSpPr>
            <p:spPr>
              <a:xfrm>
                <a:off x="6395764" y="2590376"/>
                <a:ext cx="162955" cy="289449"/>
              </a:xfrm>
              <a:custGeom>
                <a:rect b="b" l="l" r="r" t="t"/>
                <a:pathLst>
                  <a:path extrusionOk="0" h="1311" w="734">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4" name="Google Shape;364;p51"/>
              <p:cNvSpPr/>
              <p:nvPr/>
            </p:nvSpPr>
            <p:spPr>
              <a:xfrm>
                <a:off x="6407404" y="3070469"/>
                <a:ext cx="132692" cy="262713"/>
              </a:xfrm>
              <a:custGeom>
                <a:rect b="b" l="l" r="r" t="t"/>
                <a:pathLst>
                  <a:path extrusionOk="0" h="1190" w="601">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5" name="Google Shape;365;p51"/>
              <p:cNvSpPr/>
              <p:nvPr/>
            </p:nvSpPr>
            <p:spPr>
              <a:xfrm>
                <a:off x="6508669" y="2910050"/>
                <a:ext cx="154808" cy="138332"/>
              </a:xfrm>
              <a:custGeom>
                <a:rect b="b" l="l" r="r" t="t"/>
                <a:pathLst>
                  <a:path extrusionOk="0" h="630" w="70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6" name="Google Shape;366;p51"/>
              <p:cNvSpPr/>
              <p:nvPr/>
            </p:nvSpPr>
            <p:spPr>
              <a:xfrm>
                <a:off x="6497029" y="2784505"/>
                <a:ext cx="303797" cy="187155"/>
              </a:xfrm>
              <a:custGeom>
                <a:rect b="b" l="l" r="r" t="t"/>
                <a:pathLst>
                  <a:path extrusionOk="0" h="850" w="1383">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7" name="Google Shape;367;p51"/>
              <p:cNvSpPr/>
              <p:nvPr/>
            </p:nvSpPr>
            <p:spPr>
              <a:xfrm>
                <a:off x="6537768" y="2569452"/>
                <a:ext cx="135020" cy="288289"/>
              </a:xfrm>
              <a:custGeom>
                <a:rect b="b" l="l" r="r" t="t"/>
                <a:pathLst>
                  <a:path extrusionOk="0" h="1311" w="615">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8" name="Google Shape;368;p51"/>
              <p:cNvSpPr/>
              <p:nvPr/>
            </p:nvSpPr>
            <p:spPr>
              <a:xfrm>
                <a:off x="6566867" y="2281164"/>
                <a:ext cx="306122" cy="487067"/>
              </a:xfrm>
              <a:custGeom>
                <a:rect b="b" l="l" r="r" t="t"/>
                <a:pathLst>
                  <a:path extrusionOk="0" h="2211" w="1386">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69" name="Google Shape;369;p51"/>
              <p:cNvSpPr/>
              <p:nvPr/>
            </p:nvSpPr>
            <p:spPr>
              <a:xfrm>
                <a:off x="6524964" y="3014671"/>
                <a:ext cx="137348" cy="115083"/>
              </a:xfrm>
              <a:custGeom>
                <a:rect b="b" l="l" r="r" t="t"/>
                <a:pathLst>
                  <a:path extrusionOk="0" h="519" w="622">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370" name="Google Shape;370;p51"/>
              <p:cNvSpPr/>
              <p:nvPr/>
            </p:nvSpPr>
            <p:spPr>
              <a:xfrm>
                <a:off x="6628558" y="2896101"/>
                <a:ext cx="68674" cy="79047"/>
              </a:xfrm>
              <a:custGeom>
                <a:rect b="b" l="l" r="r" t="t"/>
                <a:pathLst>
                  <a:path extrusionOk="0" h="363" w="314">
                    <a:moveTo>
                      <a:pt x="0" y="69"/>
                    </a:moveTo>
                    <a:lnTo>
                      <a:pt x="225" y="0"/>
                    </a:lnTo>
                    <a:lnTo>
                      <a:pt x="314" y="171"/>
                    </a:lnTo>
                    <a:lnTo>
                      <a:pt x="273" y="192"/>
                    </a:lnTo>
                    <a:lnTo>
                      <a:pt x="237" y="282"/>
                    </a:lnTo>
                    <a:lnTo>
                      <a:pt x="156" y="363"/>
                    </a:lnTo>
                    <a:lnTo>
                      <a:pt x="138" y="195"/>
                    </a:lnTo>
                    <a:lnTo>
                      <a:pt x="0" y="6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1" name="Google Shape;371;p51"/>
              <p:cNvSpPr/>
              <p:nvPr/>
            </p:nvSpPr>
            <p:spPr>
              <a:xfrm>
                <a:off x="5088627" y="2710109"/>
                <a:ext cx="481884" cy="223190"/>
              </a:xfrm>
              <a:custGeom>
                <a:rect b="b" l="l" r="r" t="t"/>
                <a:pathLst>
                  <a:path extrusionOk="0" h="1010" w="2182">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2" name="Google Shape;372;p51"/>
              <p:cNvSpPr/>
              <p:nvPr/>
            </p:nvSpPr>
            <p:spPr>
              <a:xfrm>
                <a:off x="5420358" y="2846115"/>
                <a:ext cx="349190" cy="449871"/>
              </a:xfrm>
              <a:custGeom>
                <a:rect b="b" l="l" r="r" t="t"/>
                <a:pathLst>
                  <a:path extrusionOk="0" h="2040" w="1586">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3" name="Google Shape;373;p51"/>
              <p:cNvSpPr/>
              <p:nvPr/>
            </p:nvSpPr>
            <p:spPr>
              <a:xfrm>
                <a:off x="2487157" y="2398572"/>
                <a:ext cx="593625" cy="432430"/>
              </a:xfrm>
              <a:custGeom>
                <a:rect b="b" l="l" r="r" t="t"/>
                <a:pathLst>
                  <a:path extrusionOk="0" h="1962" w="2687">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4" name="Google Shape;374;p51"/>
              <p:cNvSpPr/>
              <p:nvPr/>
            </p:nvSpPr>
            <p:spPr>
              <a:xfrm>
                <a:off x="2320710" y="2665935"/>
                <a:ext cx="718168" cy="588201"/>
              </a:xfrm>
              <a:custGeom>
                <a:rect b="b" l="l" r="r" t="t"/>
                <a:pathLst>
                  <a:path extrusionOk="0" h="2669" w="3256">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5" name="Google Shape;375;p51"/>
              <p:cNvSpPr/>
              <p:nvPr/>
            </p:nvSpPr>
            <p:spPr>
              <a:xfrm>
                <a:off x="2269495" y="3096042"/>
                <a:ext cx="770548" cy="1231043"/>
              </a:xfrm>
              <a:custGeom>
                <a:rect b="b" l="l" r="r" t="t"/>
                <a:pathLst>
                  <a:path extrusionOk="0" h="5586" w="3498">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376" name="Google Shape;376;p51"/>
              <p:cNvSpPr/>
              <p:nvPr/>
            </p:nvSpPr>
            <p:spPr>
              <a:xfrm>
                <a:off x="2614030" y="3200663"/>
                <a:ext cx="565692" cy="853236"/>
              </a:xfrm>
              <a:custGeom>
                <a:rect b="b" l="l" r="r" t="t"/>
                <a:pathLst>
                  <a:path extrusionOk="0" h="3871" w="2565">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7" name="Google Shape;377;p51"/>
              <p:cNvSpPr/>
              <p:nvPr/>
            </p:nvSpPr>
            <p:spPr>
              <a:xfrm>
                <a:off x="2930629" y="2514817"/>
                <a:ext cx="521460" cy="836969"/>
              </a:xfrm>
              <a:custGeom>
                <a:rect b="b" l="l" r="r" t="t"/>
                <a:pathLst>
                  <a:path extrusionOk="0" h="3800" w="236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8" name="Google Shape;378;p51"/>
              <p:cNvSpPr/>
              <p:nvPr/>
            </p:nvSpPr>
            <p:spPr>
              <a:xfrm>
                <a:off x="5892929" y="3358757"/>
                <a:ext cx="580817" cy="426622"/>
              </a:xfrm>
              <a:custGeom>
                <a:rect b="b" l="l" r="r" t="t"/>
                <a:pathLst>
                  <a:path extrusionOk="0" h="1836" w="2495">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79" name="Google Shape;379;p51"/>
              <p:cNvSpPr/>
              <p:nvPr/>
            </p:nvSpPr>
            <p:spPr>
              <a:xfrm>
                <a:off x="5864994" y="3312258"/>
                <a:ext cx="394583" cy="385934"/>
              </a:xfrm>
              <a:custGeom>
                <a:rect b="b" l="l" r="r" t="t"/>
                <a:pathLst>
                  <a:path extrusionOk="0" h="1751" w="1790">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0" name="Google Shape;380;p51"/>
              <p:cNvSpPr/>
              <p:nvPr/>
            </p:nvSpPr>
            <p:spPr>
              <a:xfrm>
                <a:off x="6101280" y="3271573"/>
                <a:ext cx="389927" cy="192967"/>
              </a:xfrm>
              <a:custGeom>
                <a:rect b="b" l="l" r="r" t="t"/>
                <a:pathLst>
                  <a:path extrusionOk="0" h="830" w="1675">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1" name="Google Shape;381;p51"/>
              <p:cNvSpPr/>
              <p:nvPr/>
            </p:nvSpPr>
            <p:spPr>
              <a:xfrm>
                <a:off x="6400420" y="3269248"/>
                <a:ext cx="96609" cy="133682"/>
              </a:xfrm>
              <a:custGeom>
                <a:rect b="b" l="l" r="r" t="t"/>
                <a:pathLst>
                  <a:path extrusionOk="0" h="605" w="438">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2" name="Google Shape;382;p51"/>
              <p:cNvSpPr/>
              <p:nvPr/>
            </p:nvSpPr>
            <p:spPr>
              <a:xfrm>
                <a:off x="6450470" y="3430829"/>
                <a:ext cx="44231" cy="83697"/>
              </a:xfrm>
              <a:custGeom>
                <a:rect b="b" l="l" r="r" t="t"/>
                <a:pathLst>
                  <a:path extrusionOk="0" h="384" w="198">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3" name="Google Shape;383;p51"/>
              <p:cNvSpPr/>
              <p:nvPr/>
            </p:nvSpPr>
            <p:spPr>
              <a:xfrm>
                <a:off x="6275875" y="3357594"/>
                <a:ext cx="27935" cy="25574"/>
              </a:xfrm>
              <a:custGeom>
                <a:rect b="b" l="l" r="r" t="t"/>
                <a:pathLst>
                  <a:path extrusionOk="0" h="51" w="51">
                    <a:moveTo>
                      <a:pt x="0" y="18"/>
                    </a:moveTo>
                    <a:lnTo>
                      <a:pt x="21" y="0"/>
                    </a:lnTo>
                    <a:lnTo>
                      <a:pt x="51" y="24"/>
                    </a:lnTo>
                    <a:lnTo>
                      <a:pt x="22" y="51"/>
                    </a:lnTo>
                    <a:lnTo>
                      <a:pt x="22" y="38"/>
                    </a:lnTo>
                    <a:lnTo>
                      <a:pt x="20" y="29"/>
                    </a:lnTo>
                    <a:lnTo>
                      <a:pt x="12" y="23"/>
                    </a:lnTo>
                    <a:lnTo>
                      <a:pt x="0" y="18"/>
                    </a:lnTo>
                    <a:close/>
                  </a:path>
                </a:pathLst>
              </a:custGeom>
              <a:solidFill>
                <a:srgbClr val="C4B798"/>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nvGrpSpPr>
              <p:cNvPr id="384" name="Google Shape;384;p51"/>
              <p:cNvGrpSpPr/>
              <p:nvPr/>
            </p:nvGrpSpPr>
            <p:grpSpPr>
              <a:xfrm>
                <a:off x="2865629" y="5031611"/>
                <a:ext cx="734466" cy="464146"/>
                <a:chOff x="2865629" y="4574411"/>
                <a:chExt cx="734466" cy="464146"/>
              </a:xfrm>
            </p:grpSpPr>
            <p:sp>
              <p:nvSpPr>
                <p:cNvPr id="385" name="Google Shape;385;p51"/>
                <p:cNvSpPr/>
                <p:nvPr/>
              </p:nvSpPr>
              <p:spPr>
                <a:xfrm>
                  <a:off x="3416188" y="4822342"/>
                  <a:ext cx="183907" cy="216215"/>
                </a:xfrm>
                <a:custGeom>
                  <a:rect b="b" l="l" r="r" t="t"/>
                  <a:pathLst>
                    <a:path extrusionOk="0" h="980" w="834">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6" name="Google Shape;386;p51"/>
                <p:cNvSpPr/>
                <p:nvPr/>
              </p:nvSpPr>
              <p:spPr>
                <a:xfrm>
                  <a:off x="3076310" y="4642159"/>
                  <a:ext cx="90790" cy="80209"/>
                </a:xfrm>
                <a:custGeom>
                  <a:rect b="b" l="l" r="r" t="t"/>
                  <a:pathLst>
                    <a:path extrusionOk="0" h="364" w="41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7" name="Google Shape;387;p51"/>
                <p:cNvSpPr/>
                <p:nvPr/>
              </p:nvSpPr>
              <p:spPr>
                <a:xfrm>
                  <a:off x="2865629" y="4574411"/>
                  <a:ext cx="62854" cy="58123"/>
                </a:xfrm>
                <a:custGeom>
                  <a:rect b="b" l="l" r="r" t="t"/>
                  <a:pathLst>
                    <a:path extrusionOk="0" h="259" w="285">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8" name="Google Shape;388;p51"/>
                <p:cNvSpPr/>
                <p:nvPr/>
              </p:nvSpPr>
              <p:spPr>
                <a:xfrm>
                  <a:off x="3321359" y="4727017"/>
                  <a:ext cx="100101" cy="66260"/>
                </a:xfrm>
                <a:custGeom>
                  <a:rect b="b" l="l" r="r" t="t"/>
                  <a:pathLst>
                    <a:path extrusionOk="0" h="300" w="453">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89" name="Google Shape;389;p51"/>
                <p:cNvSpPr/>
                <p:nvPr/>
              </p:nvSpPr>
              <p:spPr>
                <a:xfrm>
                  <a:off x="3214386" y="4667151"/>
                  <a:ext cx="89626" cy="30224"/>
                </a:xfrm>
                <a:custGeom>
                  <a:rect b="b" l="l" r="r" t="t"/>
                  <a:pathLst>
                    <a:path extrusionOk="0" h="136" w="409">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390" name="Google Shape;390;p51"/>
                <p:cNvSpPr/>
                <p:nvPr/>
              </p:nvSpPr>
              <p:spPr>
                <a:xfrm>
                  <a:off x="3255559" y="4732830"/>
                  <a:ext cx="36083" cy="40686"/>
                </a:xfrm>
                <a:custGeom>
                  <a:rect b="b" l="l" r="r" t="t"/>
                  <a:pathLst>
                    <a:path extrusionOk="0" h="181" w="162">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grpSp>
        <p:grpSp>
          <p:nvGrpSpPr>
            <p:cNvPr id="391" name="Google Shape;391;p51"/>
            <p:cNvGrpSpPr/>
            <p:nvPr/>
          </p:nvGrpSpPr>
          <p:grpSpPr>
            <a:xfrm>
              <a:off x="1735137" y="1571625"/>
              <a:ext cx="6767513" cy="3924301"/>
              <a:chOff x="889" y="1026"/>
              <a:chExt cx="4263" cy="2472"/>
            </a:xfrm>
          </p:grpSpPr>
          <p:sp>
            <p:nvSpPr>
              <p:cNvPr id="392" name="Google Shape;392;p51"/>
              <p:cNvSpPr/>
              <p:nvPr/>
            </p:nvSpPr>
            <p:spPr>
              <a:xfrm>
                <a:off x="1236" y="112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a:t>
                </a:r>
                <a:endParaRPr sz="1100"/>
              </a:p>
            </p:txBody>
          </p:sp>
          <p:sp>
            <p:nvSpPr>
              <p:cNvPr id="393" name="Google Shape;393;p51"/>
              <p:cNvSpPr/>
              <p:nvPr/>
            </p:nvSpPr>
            <p:spPr>
              <a:xfrm>
                <a:off x="1139" y="143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OR</a:t>
                </a:r>
                <a:endParaRPr sz="1100"/>
              </a:p>
            </p:txBody>
          </p:sp>
          <p:sp>
            <p:nvSpPr>
              <p:cNvPr id="394" name="Google Shape;394;p51"/>
              <p:cNvSpPr/>
              <p:nvPr/>
            </p:nvSpPr>
            <p:spPr>
              <a:xfrm>
                <a:off x="1041"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CA</a:t>
                </a:r>
                <a:endParaRPr sz="1100"/>
              </a:p>
            </p:txBody>
          </p:sp>
          <p:sp>
            <p:nvSpPr>
              <p:cNvPr id="395" name="Google Shape;395;p51"/>
              <p:cNvSpPr/>
              <p:nvPr/>
            </p:nvSpPr>
            <p:spPr>
              <a:xfrm>
                <a:off x="1914"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MT</a:t>
                </a:r>
                <a:endParaRPr sz="1100"/>
              </a:p>
            </p:txBody>
          </p:sp>
          <p:sp>
            <p:nvSpPr>
              <p:cNvPr id="396" name="Google Shape;396;p51"/>
              <p:cNvSpPr/>
              <p:nvPr/>
            </p:nvSpPr>
            <p:spPr>
              <a:xfrm>
                <a:off x="1585" y="1519"/>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ID</a:t>
                </a:r>
                <a:endParaRPr sz="1100"/>
              </a:p>
            </p:txBody>
          </p:sp>
          <p:sp>
            <p:nvSpPr>
              <p:cNvPr id="397" name="Google Shape;397;p51"/>
              <p:cNvSpPr/>
              <p:nvPr/>
            </p:nvSpPr>
            <p:spPr>
              <a:xfrm>
                <a:off x="1320"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NV</a:t>
                </a:r>
                <a:endParaRPr sz="1100"/>
              </a:p>
            </p:txBody>
          </p:sp>
          <p:sp>
            <p:nvSpPr>
              <p:cNvPr id="398" name="Google Shape;398;p51"/>
              <p:cNvSpPr/>
              <p:nvPr/>
            </p:nvSpPr>
            <p:spPr>
              <a:xfrm>
                <a:off x="1638"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AZ</a:t>
                </a:r>
                <a:endParaRPr sz="1100"/>
              </a:p>
            </p:txBody>
          </p:sp>
          <p:sp>
            <p:nvSpPr>
              <p:cNvPr id="399" name="Google Shape;399;p51"/>
              <p:cNvSpPr/>
              <p:nvPr/>
            </p:nvSpPr>
            <p:spPr>
              <a:xfrm>
                <a:off x="1734" y="202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UT</a:t>
                </a:r>
                <a:endParaRPr sz="1100"/>
              </a:p>
            </p:txBody>
          </p:sp>
          <p:sp>
            <p:nvSpPr>
              <p:cNvPr id="400" name="Google Shape;400;p51"/>
              <p:cNvSpPr/>
              <p:nvPr/>
            </p:nvSpPr>
            <p:spPr>
              <a:xfrm>
                <a:off x="2051" y="1661"/>
                <a:ext cx="300" cy="0"/>
              </a:xfrm>
              <a:prstGeom prst="rect">
                <a:avLst/>
              </a:prstGeom>
              <a:solidFill>
                <a:srgbClr val="796E65"/>
              </a:solid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WY</a:t>
                </a:r>
                <a:endParaRPr sz="1100"/>
              </a:p>
            </p:txBody>
          </p:sp>
          <p:sp>
            <p:nvSpPr>
              <p:cNvPr id="401" name="Google Shape;401;p51"/>
              <p:cNvSpPr/>
              <p:nvPr/>
            </p:nvSpPr>
            <p:spPr>
              <a:xfrm>
                <a:off x="2131" y="2069"/>
                <a:ext cx="300" cy="0"/>
              </a:xfrm>
              <a:prstGeom prst="rect">
                <a:avLst/>
              </a:prstGeom>
              <a:solidFill>
                <a:srgbClr val="796E65"/>
              </a:solid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CO</a:t>
                </a:r>
                <a:endParaRPr sz="1100"/>
              </a:p>
            </p:txBody>
          </p:sp>
          <p:sp>
            <p:nvSpPr>
              <p:cNvPr id="402" name="Google Shape;402;p51"/>
              <p:cNvSpPr/>
              <p:nvPr/>
            </p:nvSpPr>
            <p:spPr>
              <a:xfrm>
                <a:off x="2093"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NM</a:t>
                </a:r>
                <a:endParaRPr sz="1100"/>
              </a:p>
            </p:txBody>
          </p:sp>
          <p:sp>
            <p:nvSpPr>
              <p:cNvPr id="403" name="Google Shape;403;p51"/>
              <p:cNvSpPr/>
              <p:nvPr/>
            </p:nvSpPr>
            <p:spPr>
              <a:xfrm>
                <a:off x="2639" y="279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TX</a:t>
                </a:r>
                <a:endParaRPr sz="1100"/>
              </a:p>
            </p:txBody>
          </p:sp>
          <p:sp>
            <p:nvSpPr>
              <p:cNvPr id="404" name="Google Shape;404;p51"/>
              <p:cNvSpPr/>
              <p:nvPr/>
            </p:nvSpPr>
            <p:spPr>
              <a:xfrm>
                <a:off x="2816"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OK</a:t>
                </a:r>
                <a:endParaRPr sz="1100"/>
              </a:p>
            </p:txBody>
          </p:sp>
          <p:sp>
            <p:nvSpPr>
              <p:cNvPr id="405" name="Google Shape;405;p51"/>
              <p:cNvSpPr/>
              <p:nvPr/>
            </p:nvSpPr>
            <p:spPr>
              <a:xfrm>
                <a:off x="2684" y="211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KS</a:t>
                </a:r>
                <a:endParaRPr sz="1100"/>
              </a:p>
            </p:txBody>
          </p:sp>
          <p:sp>
            <p:nvSpPr>
              <p:cNvPr id="406" name="Google Shape;406;p51"/>
              <p:cNvSpPr/>
              <p:nvPr/>
            </p:nvSpPr>
            <p:spPr>
              <a:xfrm>
                <a:off x="2592" y="184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NE</a:t>
                </a:r>
                <a:endParaRPr sz="1100"/>
              </a:p>
            </p:txBody>
          </p:sp>
          <p:sp>
            <p:nvSpPr>
              <p:cNvPr id="407" name="Google Shape;407;p51"/>
              <p:cNvSpPr/>
              <p:nvPr/>
            </p:nvSpPr>
            <p:spPr>
              <a:xfrm>
                <a:off x="2592" y="157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SD</a:t>
                </a:r>
                <a:endParaRPr sz="1100"/>
              </a:p>
            </p:txBody>
          </p:sp>
          <p:sp>
            <p:nvSpPr>
              <p:cNvPr id="408" name="Google Shape;408;p51"/>
              <p:cNvSpPr/>
              <p:nvPr/>
            </p:nvSpPr>
            <p:spPr>
              <a:xfrm>
                <a:off x="2543"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ND</a:t>
                </a:r>
                <a:endParaRPr sz="1100"/>
              </a:p>
            </p:txBody>
          </p:sp>
          <p:sp>
            <p:nvSpPr>
              <p:cNvPr id="409" name="Google Shape;409;p51"/>
              <p:cNvSpPr/>
              <p:nvPr/>
            </p:nvSpPr>
            <p:spPr>
              <a:xfrm>
                <a:off x="2921" y="138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MN</a:t>
                </a:r>
                <a:endParaRPr sz="1100"/>
              </a:p>
            </p:txBody>
          </p:sp>
          <p:sp>
            <p:nvSpPr>
              <p:cNvPr id="410" name="Google Shape;410;p51"/>
              <p:cNvSpPr/>
              <p:nvPr/>
            </p:nvSpPr>
            <p:spPr>
              <a:xfrm>
                <a:off x="3045" y="17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IA</a:t>
                </a:r>
                <a:endParaRPr sz="1100"/>
              </a:p>
            </p:txBody>
          </p:sp>
          <p:sp>
            <p:nvSpPr>
              <p:cNvPr id="411" name="Google Shape;411;p51"/>
              <p:cNvSpPr/>
              <p:nvPr/>
            </p:nvSpPr>
            <p:spPr>
              <a:xfrm>
                <a:off x="3133" y="21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MO</a:t>
                </a:r>
                <a:endParaRPr sz="1100"/>
              </a:p>
            </p:txBody>
          </p:sp>
          <p:sp>
            <p:nvSpPr>
              <p:cNvPr id="412" name="Google Shape;412;p51"/>
              <p:cNvSpPr/>
              <p:nvPr/>
            </p:nvSpPr>
            <p:spPr>
              <a:xfrm>
                <a:off x="3181"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AR</a:t>
                </a:r>
                <a:endParaRPr sz="1100"/>
              </a:p>
            </p:txBody>
          </p:sp>
          <p:sp>
            <p:nvSpPr>
              <p:cNvPr id="413" name="Google Shape;413;p51"/>
              <p:cNvSpPr/>
              <p:nvPr/>
            </p:nvSpPr>
            <p:spPr>
              <a:xfrm>
                <a:off x="3220" y="279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LA</a:t>
                </a:r>
                <a:endParaRPr sz="1100"/>
              </a:p>
            </p:txBody>
          </p:sp>
          <p:sp>
            <p:nvSpPr>
              <p:cNvPr id="414" name="Google Shape;414;p51"/>
              <p:cNvSpPr/>
              <p:nvPr/>
            </p:nvSpPr>
            <p:spPr>
              <a:xfrm>
                <a:off x="3453" y="261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MS</a:t>
                </a:r>
                <a:endParaRPr sz="1100"/>
              </a:p>
            </p:txBody>
          </p:sp>
          <p:sp>
            <p:nvSpPr>
              <p:cNvPr id="415" name="Google Shape;415;p51"/>
              <p:cNvSpPr/>
              <p:nvPr/>
            </p:nvSpPr>
            <p:spPr>
              <a:xfrm>
                <a:off x="3678" y="256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AL</a:t>
                </a:r>
                <a:endParaRPr sz="1100"/>
              </a:p>
            </p:txBody>
          </p:sp>
          <p:sp>
            <p:nvSpPr>
              <p:cNvPr id="416" name="Google Shape;416;p51"/>
              <p:cNvSpPr/>
              <p:nvPr/>
            </p:nvSpPr>
            <p:spPr>
              <a:xfrm>
                <a:off x="3902" y="252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GA</a:t>
                </a:r>
                <a:endParaRPr sz="1100"/>
              </a:p>
            </p:txBody>
          </p:sp>
          <p:sp>
            <p:nvSpPr>
              <p:cNvPr id="417" name="Google Shape;417;p51"/>
              <p:cNvSpPr/>
              <p:nvPr/>
            </p:nvSpPr>
            <p:spPr>
              <a:xfrm>
                <a:off x="4135" y="28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FL</a:t>
                </a:r>
                <a:endParaRPr sz="1100"/>
              </a:p>
            </p:txBody>
          </p:sp>
          <p:sp>
            <p:nvSpPr>
              <p:cNvPr id="418" name="Google Shape;418;p51"/>
              <p:cNvSpPr/>
              <p:nvPr/>
            </p:nvSpPr>
            <p:spPr>
              <a:xfrm>
                <a:off x="4129" y="234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SC</a:t>
                </a:r>
                <a:endParaRPr sz="1100"/>
              </a:p>
            </p:txBody>
          </p:sp>
          <p:sp>
            <p:nvSpPr>
              <p:cNvPr id="419" name="Google Shape;419;p51"/>
              <p:cNvSpPr/>
              <p:nvPr/>
            </p:nvSpPr>
            <p:spPr>
              <a:xfrm>
                <a:off x="3638" y="229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TN</a:t>
                </a:r>
                <a:endParaRPr sz="1100"/>
              </a:p>
            </p:txBody>
          </p:sp>
          <p:sp>
            <p:nvSpPr>
              <p:cNvPr id="420" name="Google Shape;420;p51"/>
              <p:cNvSpPr/>
              <p:nvPr/>
            </p:nvSpPr>
            <p:spPr>
              <a:xfrm>
                <a:off x="4218" y="216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NC</a:t>
                </a:r>
                <a:endParaRPr sz="1100"/>
              </a:p>
            </p:txBody>
          </p:sp>
          <p:sp>
            <p:nvSpPr>
              <p:cNvPr id="421" name="Google Shape;421;p51"/>
              <p:cNvSpPr/>
              <p:nvPr/>
            </p:nvSpPr>
            <p:spPr>
              <a:xfrm>
                <a:off x="3411" y="188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IL</a:t>
                </a:r>
                <a:endParaRPr sz="1100"/>
              </a:p>
            </p:txBody>
          </p:sp>
          <p:sp>
            <p:nvSpPr>
              <p:cNvPr id="422" name="Google Shape;422;p51"/>
              <p:cNvSpPr/>
              <p:nvPr/>
            </p:nvSpPr>
            <p:spPr>
              <a:xfrm>
                <a:off x="3280" y="152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WI</a:t>
                </a:r>
                <a:endParaRPr sz="1100"/>
              </a:p>
            </p:txBody>
          </p:sp>
          <p:sp>
            <p:nvSpPr>
              <p:cNvPr id="423" name="Google Shape;423;p51"/>
              <p:cNvSpPr/>
              <p:nvPr/>
            </p:nvSpPr>
            <p:spPr>
              <a:xfrm>
                <a:off x="3649" y="15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MI</a:t>
                </a:r>
                <a:endParaRPr sz="1100"/>
              </a:p>
            </p:txBody>
          </p:sp>
          <p:sp>
            <p:nvSpPr>
              <p:cNvPr id="424" name="Google Shape;424;p51"/>
              <p:cNvSpPr/>
              <p:nvPr/>
            </p:nvSpPr>
            <p:spPr>
              <a:xfrm>
                <a:off x="3815" y="179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OH</a:t>
                </a:r>
                <a:endParaRPr sz="1100"/>
              </a:p>
            </p:txBody>
          </p:sp>
          <p:sp>
            <p:nvSpPr>
              <p:cNvPr id="425" name="Google Shape;425;p51"/>
              <p:cNvSpPr/>
              <p:nvPr/>
            </p:nvSpPr>
            <p:spPr>
              <a:xfrm>
                <a:off x="3621" y="187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IN</a:t>
                </a:r>
                <a:endParaRPr sz="1100"/>
              </a:p>
            </p:txBody>
          </p:sp>
          <p:sp>
            <p:nvSpPr>
              <p:cNvPr id="426" name="Google Shape;426;p51"/>
              <p:cNvSpPr/>
              <p:nvPr/>
            </p:nvSpPr>
            <p:spPr>
              <a:xfrm>
                <a:off x="3725"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KY</a:t>
                </a:r>
                <a:endParaRPr sz="1100"/>
              </a:p>
            </p:txBody>
          </p:sp>
          <p:sp>
            <p:nvSpPr>
              <p:cNvPr id="427" name="Google Shape;427;p51"/>
              <p:cNvSpPr/>
              <p:nvPr/>
            </p:nvSpPr>
            <p:spPr>
              <a:xfrm>
                <a:off x="4001" y="19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WV</a:t>
                </a:r>
                <a:endParaRPr sz="1100"/>
              </a:p>
            </p:txBody>
          </p:sp>
          <p:sp>
            <p:nvSpPr>
              <p:cNvPr id="428" name="Google Shape;428;p51"/>
              <p:cNvSpPr/>
              <p:nvPr/>
            </p:nvSpPr>
            <p:spPr>
              <a:xfrm>
                <a:off x="4194"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VA</a:t>
                </a:r>
                <a:endParaRPr sz="1100"/>
              </a:p>
            </p:txBody>
          </p:sp>
          <p:sp>
            <p:nvSpPr>
              <p:cNvPr id="429" name="Google Shape;429;p51"/>
              <p:cNvSpPr/>
              <p:nvPr/>
            </p:nvSpPr>
            <p:spPr>
              <a:xfrm>
                <a:off x="4132" y="166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PA</a:t>
                </a:r>
                <a:endParaRPr sz="1100"/>
              </a:p>
            </p:txBody>
          </p:sp>
          <p:sp>
            <p:nvSpPr>
              <p:cNvPr id="430" name="Google Shape;430;p51"/>
              <p:cNvSpPr/>
              <p:nvPr/>
            </p:nvSpPr>
            <p:spPr>
              <a:xfrm>
                <a:off x="4260" y="140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NY</a:t>
                </a:r>
                <a:endParaRPr sz="1100"/>
              </a:p>
            </p:txBody>
          </p:sp>
          <p:sp>
            <p:nvSpPr>
              <p:cNvPr id="431" name="Google Shape;431;p51"/>
              <p:cNvSpPr/>
              <p:nvPr/>
            </p:nvSpPr>
            <p:spPr>
              <a:xfrm>
                <a:off x="4598" y="102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ME</a:t>
                </a:r>
                <a:endParaRPr sz="1100"/>
              </a:p>
            </p:txBody>
          </p:sp>
          <p:sp>
            <p:nvSpPr>
              <p:cNvPr id="432" name="Google Shape;432;p51"/>
              <p:cNvSpPr/>
              <p:nvPr/>
            </p:nvSpPr>
            <p:spPr>
              <a:xfrm>
                <a:off x="4423" y="1177"/>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VT</a:t>
                </a:r>
                <a:endParaRPr sz="1100"/>
              </a:p>
            </p:txBody>
          </p:sp>
          <p:sp>
            <p:nvSpPr>
              <p:cNvPr id="433" name="Google Shape;433;p51"/>
              <p:cNvSpPr/>
              <p:nvPr/>
            </p:nvSpPr>
            <p:spPr>
              <a:xfrm>
                <a:off x="4522" y="125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NH</a:t>
                </a:r>
                <a:endParaRPr sz="1100"/>
              </a:p>
            </p:txBody>
          </p:sp>
          <p:sp>
            <p:nvSpPr>
              <p:cNvPr id="434" name="Google Shape;434;p51"/>
              <p:cNvSpPr/>
              <p:nvPr/>
            </p:nvSpPr>
            <p:spPr>
              <a:xfrm>
                <a:off x="4454" y="165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NJ</a:t>
                </a:r>
                <a:endParaRPr sz="1100"/>
              </a:p>
            </p:txBody>
          </p:sp>
          <p:sp>
            <p:nvSpPr>
              <p:cNvPr id="435" name="Google Shape;435;p51"/>
              <p:cNvSpPr/>
              <p:nvPr/>
            </p:nvSpPr>
            <p:spPr>
              <a:xfrm>
                <a:off x="4524" y="172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DE</a:t>
                </a:r>
                <a:endParaRPr sz="1100"/>
              </a:p>
            </p:txBody>
          </p:sp>
          <p:cxnSp>
            <p:nvCxnSpPr>
              <p:cNvPr id="436" name="Google Shape;436;p51"/>
              <p:cNvCxnSpPr/>
              <p:nvPr/>
            </p:nvCxnSpPr>
            <p:spPr>
              <a:xfrm>
                <a:off x="4534" y="1803"/>
                <a:ext cx="0" cy="0"/>
              </a:xfrm>
              <a:prstGeom prst="straightConnector1">
                <a:avLst/>
              </a:prstGeom>
              <a:noFill/>
              <a:ln cap="flat" cmpd="sng" w="9525">
                <a:solidFill>
                  <a:srgbClr val="333333"/>
                </a:solidFill>
                <a:prstDash val="solid"/>
                <a:round/>
                <a:headEnd len="med" w="med" type="none"/>
                <a:tailEnd len="med" w="med" type="none"/>
              </a:ln>
            </p:spPr>
          </p:cxnSp>
          <p:sp>
            <p:nvSpPr>
              <p:cNvPr id="437" name="Google Shape;437;p51"/>
              <p:cNvSpPr/>
              <p:nvPr/>
            </p:nvSpPr>
            <p:spPr>
              <a:xfrm>
                <a:off x="4286" y="164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MD</a:t>
                </a:r>
                <a:endParaRPr sz="1100"/>
              </a:p>
            </p:txBody>
          </p:sp>
          <p:sp>
            <p:nvSpPr>
              <p:cNvPr id="438" name="Google Shape;438;p51"/>
              <p:cNvSpPr/>
              <p:nvPr/>
            </p:nvSpPr>
            <p:spPr>
              <a:xfrm>
                <a:off x="4552" y="1921"/>
                <a:ext cx="6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Washington D.C.</a:t>
                </a:r>
                <a:endParaRPr sz="1100"/>
              </a:p>
            </p:txBody>
          </p:sp>
          <p:cxnSp>
            <p:nvCxnSpPr>
              <p:cNvPr id="439" name="Google Shape;439;p51"/>
              <p:cNvCxnSpPr/>
              <p:nvPr/>
            </p:nvCxnSpPr>
            <p:spPr>
              <a:xfrm>
                <a:off x="4486" y="1979"/>
                <a:ext cx="0" cy="0"/>
              </a:xfrm>
              <a:prstGeom prst="straightConnector1">
                <a:avLst/>
              </a:prstGeom>
              <a:noFill/>
              <a:ln cap="flat" cmpd="sng" w="9525">
                <a:solidFill>
                  <a:srgbClr val="333333"/>
                </a:solidFill>
                <a:prstDash val="solid"/>
                <a:round/>
                <a:headEnd len="med" w="med" type="none"/>
                <a:tailEnd len="med" w="med" type="none"/>
              </a:ln>
            </p:spPr>
          </p:cxnSp>
          <p:sp>
            <p:nvSpPr>
              <p:cNvPr id="440" name="Google Shape;440;p51"/>
              <p:cNvSpPr/>
              <p:nvPr/>
            </p:nvSpPr>
            <p:spPr>
              <a:xfrm>
                <a:off x="4691" y="125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MA</a:t>
                </a:r>
                <a:endParaRPr sz="1100"/>
              </a:p>
            </p:txBody>
          </p:sp>
          <p:cxnSp>
            <p:nvCxnSpPr>
              <p:cNvPr id="441" name="Google Shape;441;p51"/>
              <p:cNvCxnSpPr/>
              <p:nvPr/>
            </p:nvCxnSpPr>
            <p:spPr>
              <a:xfrm>
                <a:off x="4714" y="1353"/>
                <a:ext cx="0" cy="0"/>
              </a:xfrm>
              <a:prstGeom prst="straightConnector1">
                <a:avLst/>
              </a:prstGeom>
              <a:noFill/>
              <a:ln cap="flat" cmpd="sng" w="9525">
                <a:solidFill>
                  <a:srgbClr val="333333"/>
                </a:solidFill>
                <a:prstDash val="solid"/>
                <a:round/>
                <a:headEnd len="med" w="med" type="none"/>
                <a:tailEnd len="med" w="med" type="none"/>
              </a:ln>
            </p:spPr>
          </p:cxnSp>
          <p:sp>
            <p:nvSpPr>
              <p:cNvPr id="442" name="Google Shape;442;p51"/>
              <p:cNvSpPr/>
              <p:nvPr/>
            </p:nvSpPr>
            <p:spPr>
              <a:xfrm>
                <a:off x="4651" y="157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CT</a:t>
                </a:r>
                <a:endParaRPr sz="1100"/>
              </a:p>
            </p:txBody>
          </p:sp>
          <p:cxnSp>
            <p:nvCxnSpPr>
              <p:cNvPr id="443" name="Google Shape;443;p51"/>
              <p:cNvCxnSpPr/>
              <p:nvPr/>
            </p:nvCxnSpPr>
            <p:spPr>
              <a:xfrm>
                <a:off x="4598" y="1513"/>
                <a:ext cx="0" cy="0"/>
              </a:xfrm>
              <a:prstGeom prst="straightConnector1">
                <a:avLst/>
              </a:prstGeom>
              <a:noFill/>
              <a:ln cap="flat" cmpd="sng" w="9525">
                <a:solidFill>
                  <a:srgbClr val="333333"/>
                </a:solidFill>
                <a:prstDash val="solid"/>
                <a:round/>
                <a:headEnd len="med" w="med" type="none"/>
                <a:tailEnd len="med" w="med" type="none"/>
              </a:ln>
            </p:spPr>
          </p:cxnSp>
          <p:cxnSp>
            <p:nvCxnSpPr>
              <p:cNvPr id="444" name="Google Shape;444;p51"/>
              <p:cNvCxnSpPr/>
              <p:nvPr/>
            </p:nvCxnSpPr>
            <p:spPr>
              <a:xfrm>
                <a:off x="4670" y="1471"/>
                <a:ext cx="0" cy="0"/>
              </a:xfrm>
              <a:prstGeom prst="straightConnector1">
                <a:avLst/>
              </a:prstGeom>
              <a:noFill/>
              <a:ln cap="flat" cmpd="sng" w="9525">
                <a:solidFill>
                  <a:srgbClr val="333333"/>
                </a:solidFill>
                <a:prstDash val="solid"/>
                <a:round/>
                <a:headEnd len="med" w="med" type="none"/>
                <a:tailEnd len="med" w="med" type="none"/>
              </a:ln>
            </p:spPr>
          </p:cxnSp>
          <p:sp>
            <p:nvSpPr>
              <p:cNvPr id="445" name="Google Shape;445;p51"/>
              <p:cNvSpPr/>
              <p:nvPr/>
            </p:nvSpPr>
            <p:spPr>
              <a:xfrm>
                <a:off x="4750" y="14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RI</a:t>
                </a:r>
                <a:endParaRPr sz="1100"/>
              </a:p>
            </p:txBody>
          </p:sp>
          <p:sp>
            <p:nvSpPr>
              <p:cNvPr id="446" name="Google Shape;446;p51"/>
              <p:cNvSpPr/>
              <p:nvPr/>
            </p:nvSpPr>
            <p:spPr>
              <a:xfrm>
                <a:off x="889" y="305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AK</a:t>
                </a:r>
                <a:endParaRPr sz="1100"/>
              </a:p>
            </p:txBody>
          </p:sp>
          <p:sp>
            <p:nvSpPr>
              <p:cNvPr id="447" name="Google Shape;447;p51"/>
              <p:cNvSpPr/>
              <p:nvPr/>
            </p:nvSpPr>
            <p:spPr>
              <a:xfrm>
                <a:off x="1483" y="349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HI</a:t>
                </a:r>
                <a:endParaRPr sz="1100"/>
              </a:p>
            </p:txBody>
          </p:sp>
          <p:cxnSp>
            <p:nvCxnSpPr>
              <p:cNvPr id="448" name="Google Shape;448;p51"/>
              <p:cNvCxnSpPr/>
              <p:nvPr/>
            </p:nvCxnSpPr>
            <p:spPr>
              <a:xfrm>
                <a:off x="4394" y="1757"/>
                <a:ext cx="0" cy="0"/>
              </a:xfrm>
              <a:prstGeom prst="straightConnector1">
                <a:avLst/>
              </a:prstGeom>
              <a:noFill/>
              <a:ln cap="flat" cmpd="sng" w="9525">
                <a:solidFill>
                  <a:srgbClr val="333333"/>
                </a:solidFill>
                <a:prstDash val="solid"/>
                <a:round/>
                <a:headEnd len="med" w="med" type="none"/>
                <a:tailEnd len="med" w="med" type="none"/>
              </a:ln>
            </p:spPr>
          </p:cxnSp>
        </p:grpSp>
      </p:grpSp>
      <p:sp>
        <p:nvSpPr>
          <p:cNvPr id="449" name="Google Shape;449;p51"/>
          <p:cNvSpPr txBox="1"/>
          <p:nvPr/>
        </p:nvSpPr>
        <p:spPr>
          <a:xfrm>
            <a:off x="676275" y="4482501"/>
            <a:ext cx="7886700" cy="512100"/>
          </a:xfrm>
          <a:prstGeom prst="rect">
            <a:avLst/>
          </a:prstGeom>
          <a:noFill/>
          <a:ln>
            <a:noFill/>
          </a:ln>
        </p:spPr>
        <p:txBody>
          <a:bodyPr anchorCtr="0" anchor="t" bIns="34275" lIns="68575" spcFirstLastPara="1" rIns="68575" wrap="square" tIns="34275">
            <a:noAutofit/>
          </a:bodyPr>
          <a:lstStyle/>
          <a:p>
            <a:pPr indent="0" lvl="0" marL="0" marR="0" rtl="0" algn="r">
              <a:lnSpc>
                <a:spcPct val="114000"/>
              </a:lnSpc>
              <a:spcBef>
                <a:spcPts val="0"/>
              </a:spcBef>
              <a:spcAft>
                <a:spcPts val="0"/>
              </a:spcAft>
              <a:buClr>
                <a:srgbClr val="796E65"/>
              </a:buClr>
              <a:buSzPts val="1400"/>
              <a:buFont typeface="Arial"/>
              <a:buNone/>
            </a:pPr>
            <a:r>
              <a:rPr lang="en" sz="1400">
                <a:latin typeface="Roboto"/>
                <a:ea typeface="Roboto"/>
                <a:cs typeface="Roboto"/>
                <a:sym typeface="Roboto"/>
              </a:rPr>
              <a:t>Source: Teacher License Reciprocity (ECS, 2017)</a:t>
            </a:r>
            <a:endParaRPr sz="11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453" name="Shape 453"/>
        <p:cNvGrpSpPr/>
        <p:nvPr/>
      </p:nvGrpSpPr>
      <p:grpSpPr>
        <a:xfrm>
          <a:off x="0" y="0"/>
          <a:ext cx="0" cy="0"/>
          <a:chOff x="0" y="0"/>
          <a:chExt cx="0" cy="0"/>
        </a:xfrm>
      </p:grpSpPr>
      <p:sp>
        <p:nvSpPr>
          <p:cNvPr id="454" name="Google Shape;454;p52"/>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500">
                <a:solidFill>
                  <a:schemeClr val="lt1"/>
                </a:solidFill>
                <a:latin typeface="BenchNine"/>
                <a:ea typeface="BenchNine"/>
                <a:cs typeface="BenchNine"/>
                <a:sym typeface="BenchNine"/>
              </a:rPr>
              <a:t>Additional Assessments</a:t>
            </a:r>
            <a:r>
              <a:rPr lang="en" sz="5500">
                <a:solidFill>
                  <a:schemeClr val="lt1"/>
                </a:solidFill>
                <a:latin typeface="BenchNine"/>
                <a:ea typeface="BenchNine"/>
                <a:cs typeface="BenchNine"/>
                <a:sym typeface="BenchNine"/>
              </a:rPr>
              <a:t> (2017)</a:t>
            </a:r>
            <a:endParaRPr sz="5500">
              <a:latin typeface="BenchNine"/>
              <a:ea typeface="BenchNine"/>
              <a:cs typeface="BenchNine"/>
              <a:sym typeface="BenchNine"/>
            </a:endParaRPr>
          </a:p>
        </p:txBody>
      </p:sp>
      <p:sp>
        <p:nvSpPr>
          <p:cNvPr id="455" name="Google Shape;455;p52"/>
          <p:cNvSpPr txBox="1"/>
          <p:nvPr/>
        </p:nvSpPr>
        <p:spPr>
          <a:xfrm>
            <a:off x="6258523" y="2995668"/>
            <a:ext cx="2663100" cy="484500"/>
          </a:xfrm>
          <a:prstGeom prst="rect">
            <a:avLst/>
          </a:prstGeom>
          <a:noFill/>
          <a:ln>
            <a:noFill/>
          </a:ln>
        </p:spPr>
        <p:txBody>
          <a:bodyPr anchorCtr="0" anchor="t" bIns="34275" lIns="68575" spcFirstLastPara="1" rIns="68575" wrap="square" tIns="34275">
            <a:noAutofit/>
          </a:bodyPr>
          <a:lstStyle/>
          <a:p>
            <a:pPr indent="-165100" lvl="0" marL="165100" marR="0" rtl="0" algn="l">
              <a:spcBef>
                <a:spcPts val="0"/>
              </a:spcBef>
              <a:spcAft>
                <a:spcPts val="0"/>
              </a:spcAft>
              <a:buClr>
                <a:srgbClr val="84BD00"/>
              </a:buClr>
              <a:buSzPts val="1400"/>
              <a:buFont typeface="Noto Sans Symbols"/>
              <a:buChar char="▪"/>
            </a:pPr>
            <a:r>
              <a:rPr lang="en" sz="1400">
                <a:solidFill>
                  <a:srgbClr val="84BD00"/>
                </a:solidFill>
                <a:latin typeface="Calibri"/>
                <a:ea typeface="Calibri"/>
                <a:cs typeface="Calibri"/>
                <a:sym typeface="Calibri"/>
              </a:rPr>
              <a:t>Yes, for some or all candidates and not always immediately</a:t>
            </a:r>
            <a:endParaRPr sz="1100"/>
          </a:p>
        </p:txBody>
      </p:sp>
      <p:grpSp>
        <p:nvGrpSpPr>
          <p:cNvPr id="456" name="Google Shape;456;p52"/>
          <p:cNvGrpSpPr/>
          <p:nvPr/>
        </p:nvGrpSpPr>
        <p:grpSpPr>
          <a:xfrm>
            <a:off x="1621446" y="1031100"/>
            <a:ext cx="5569831" cy="3405843"/>
            <a:chOff x="1140019" y="1404901"/>
            <a:chExt cx="7362631" cy="4387277"/>
          </a:xfrm>
        </p:grpSpPr>
        <p:grpSp>
          <p:nvGrpSpPr>
            <p:cNvPr id="457" name="Google Shape;457;p52"/>
            <p:cNvGrpSpPr/>
            <p:nvPr/>
          </p:nvGrpSpPr>
          <p:grpSpPr>
            <a:xfrm>
              <a:off x="1140019" y="1404901"/>
              <a:ext cx="6868758" cy="4387277"/>
              <a:chOff x="1840195" y="2281164"/>
              <a:chExt cx="5032795" cy="3214593"/>
            </a:xfrm>
          </p:grpSpPr>
          <p:sp>
            <p:nvSpPr>
              <p:cNvPr id="458" name="Google Shape;458;p52"/>
              <p:cNvSpPr/>
              <p:nvPr/>
            </p:nvSpPr>
            <p:spPr>
              <a:xfrm>
                <a:off x="1840195" y="4510541"/>
                <a:ext cx="843767" cy="965221"/>
              </a:xfrm>
              <a:custGeom>
                <a:rect b="b" l="l" r="r" t="t"/>
                <a:pathLst>
                  <a:path extrusionOk="0" h="4380" w="3826">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59" name="Google Shape;459;p52"/>
              <p:cNvSpPr/>
              <p:nvPr/>
            </p:nvSpPr>
            <p:spPr>
              <a:xfrm>
                <a:off x="3140144" y="2528766"/>
                <a:ext cx="898585" cy="539380"/>
              </a:xfrm>
              <a:custGeom>
                <a:rect b="b" l="l" r="r" t="t"/>
                <a:pathLst>
                  <a:path extrusionOk="0" h="2449" w="4076">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0" name="Google Shape;460;p52"/>
              <p:cNvSpPr/>
              <p:nvPr/>
            </p:nvSpPr>
            <p:spPr>
              <a:xfrm>
                <a:off x="4023596" y="2624087"/>
                <a:ext cx="577325" cy="342923"/>
              </a:xfrm>
              <a:custGeom>
                <a:rect b="b" l="l" r="r" t="t"/>
                <a:pathLst>
                  <a:path extrusionOk="0" h="1560" w="2622">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1" name="Google Shape;461;p52"/>
              <p:cNvSpPr/>
              <p:nvPr/>
            </p:nvSpPr>
            <p:spPr>
              <a:xfrm>
                <a:off x="3095913" y="3302959"/>
                <a:ext cx="497013" cy="619585"/>
              </a:xfrm>
              <a:custGeom>
                <a:rect b="b" l="l" r="r" t="t"/>
                <a:pathLst>
                  <a:path extrusionOk="0" h="2808" w="2254">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2" name="Google Shape;462;p52"/>
              <p:cNvSpPr/>
              <p:nvPr/>
            </p:nvSpPr>
            <p:spPr>
              <a:xfrm>
                <a:off x="3410184" y="3014671"/>
                <a:ext cx="607595" cy="492879"/>
              </a:xfrm>
              <a:custGeom>
                <a:rect b="b" l="l" r="r" t="t"/>
                <a:pathLst>
                  <a:path extrusionOk="0" h="2235" w="2757">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3" name="Google Shape;463;p52"/>
              <p:cNvSpPr/>
              <p:nvPr/>
            </p:nvSpPr>
            <p:spPr>
              <a:xfrm>
                <a:off x="2960892" y="3856286"/>
                <a:ext cx="581986" cy="703286"/>
              </a:xfrm>
              <a:custGeom>
                <a:rect b="b" l="l" r="r" t="t"/>
                <a:pathLst>
                  <a:path extrusionOk="0" h="3189" w="2635">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4" name="Google Shape;464;p52"/>
              <p:cNvSpPr/>
              <p:nvPr/>
            </p:nvSpPr>
            <p:spPr>
              <a:xfrm>
                <a:off x="3542877" y="3471514"/>
                <a:ext cx="635526" cy="481254"/>
              </a:xfrm>
              <a:custGeom>
                <a:rect b="b" l="l" r="r" t="t"/>
                <a:pathLst>
                  <a:path extrusionOk="0" h="2181" w="2886">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5" name="Google Shape;465;p52"/>
              <p:cNvSpPr/>
              <p:nvPr/>
            </p:nvSpPr>
            <p:spPr>
              <a:xfrm>
                <a:off x="4011956" y="2955386"/>
                <a:ext cx="622724" cy="367333"/>
              </a:xfrm>
              <a:custGeom>
                <a:rect b="b" l="l" r="r" t="t"/>
                <a:pathLst>
                  <a:path extrusionOk="0" h="1670" w="2822">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6" name="Google Shape;466;p52"/>
              <p:cNvSpPr/>
              <p:nvPr/>
            </p:nvSpPr>
            <p:spPr>
              <a:xfrm>
                <a:off x="4004972" y="3277385"/>
                <a:ext cx="732139" cy="326649"/>
              </a:xfrm>
              <a:custGeom>
                <a:rect b="b" l="l" r="r" t="t"/>
                <a:pathLst>
                  <a:path extrusionOk="0" h="1486" w="3321">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7" name="Google Shape;467;p52"/>
              <p:cNvSpPr/>
              <p:nvPr/>
            </p:nvSpPr>
            <p:spPr>
              <a:xfrm>
                <a:off x="4165600" y="3591247"/>
                <a:ext cx="669279" cy="362684"/>
              </a:xfrm>
              <a:custGeom>
                <a:rect b="b" l="l" r="r" t="t"/>
                <a:pathLst>
                  <a:path extrusionOk="0" h="1646" w="303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8" name="Google Shape;468;p52"/>
              <p:cNvSpPr/>
              <p:nvPr/>
            </p:nvSpPr>
            <p:spPr>
              <a:xfrm>
                <a:off x="3493990" y="3922546"/>
                <a:ext cx="585474" cy="640514"/>
              </a:xfrm>
              <a:custGeom>
                <a:rect b="b" l="l" r="r" t="t"/>
                <a:pathLst>
                  <a:path extrusionOk="0" h="2904" w="2655">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69" name="Google Shape;469;p52"/>
              <p:cNvSpPr/>
              <p:nvPr/>
            </p:nvSpPr>
            <p:spPr>
              <a:xfrm>
                <a:off x="4075974" y="3923708"/>
                <a:ext cx="798485" cy="380120"/>
              </a:xfrm>
              <a:custGeom>
                <a:rect b="b" l="l" r="r" t="t"/>
                <a:pathLst>
                  <a:path extrusionOk="0" h="1724" w="3616">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0" name="Google Shape;470;p52"/>
              <p:cNvSpPr/>
              <p:nvPr/>
            </p:nvSpPr>
            <p:spPr>
              <a:xfrm>
                <a:off x="3720964" y="4006242"/>
                <a:ext cx="1269888" cy="1186857"/>
              </a:xfrm>
              <a:custGeom>
                <a:rect b="b" l="l" r="r" t="t"/>
                <a:pathLst>
                  <a:path extrusionOk="0" h="5383" w="5759">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1" name="Google Shape;471;p52"/>
              <p:cNvSpPr/>
              <p:nvPr/>
            </p:nvSpPr>
            <p:spPr>
              <a:xfrm>
                <a:off x="4538070" y="2570614"/>
                <a:ext cx="575002" cy="656786"/>
              </a:xfrm>
              <a:custGeom>
                <a:rect b="b" l="l" r="r" t="t"/>
                <a:pathLst>
                  <a:path extrusionOk="0" h="2977" w="2604">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2" name="Google Shape;472;p52"/>
              <p:cNvSpPr/>
              <p:nvPr/>
            </p:nvSpPr>
            <p:spPr>
              <a:xfrm>
                <a:off x="4887260" y="2807755"/>
                <a:ext cx="485376" cy="477769"/>
              </a:xfrm>
              <a:custGeom>
                <a:rect b="b" l="l" r="r" t="t"/>
                <a:pathLst>
                  <a:path extrusionOk="0" h="2170" w="2202">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3" name="Google Shape;473;p52"/>
              <p:cNvSpPr/>
              <p:nvPr/>
            </p:nvSpPr>
            <p:spPr>
              <a:xfrm>
                <a:off x="4626532" y="3186714"/>
                <a:ext cx="548228" cy="352224"/>
              </a:xfrm>
              <a:custGeom>
                <a:rect b="b" l="l" r="r" t="t"/>
                <a:pathLst>
                  <a:path extrusionOk="0" h="1601" w="2485">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4" name="Google Shape;474;p52"/>
              <p:cNvSpPr/>
              <p:nvPr/>
            </p:nvSpPr>
            <p:spPr>
              <a:xfrm>
                <a:off x="4711501" y="3506388"/>
                <a:ext cx="618065" cy="485905"/>
              </a:xfrm>
              <a:custGeom>
                <a:rect b="b" l="l" r="r" t="t"/>
                <a:pathLst>
                  <a:path extrusionOk="0" h="2206" w="2800">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5" name="Google Shape;475;p52"/>
              <p:cNvSpPr/>
              <p:nvPr/>
            </p:nvSpPr>
            <p:spPr>
              <a:xfrm>
                <a:off x="4853505" y="3929520"/>
                <a:ext cx="439979" cy="444056"/>
              </a:xfrm>
              <a:custGeom>
                <a:rect b="b" l="l" r="r" t="t"/>
                <a:pathLst>
                  <a:path extrusionOk="0" h="2015" w="1990">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6" name="Google Shape;476;p52"/>
              <p:cNvSpPr/>
              <p:nvPr/>
            </p:nvSpPr>
            <p:spPr>
              <a:xfrm>
                <a:off x="4925671" y="4345678"/>
                <a:ext cx="513312" cy="432430"/>
              </a:xfrm>
              <a:custGeom>
                <a:rect b="b" l="l" r="r" t="t"/>
                <a:pathLst>
                  <a:path extrusionOk="0" h="1959" w="232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7" name="Google Shape;477;p52"/>
              <p:cNvSpPr/>
              <p:nvPr/>
            </p:nvSpPr>
            <p:spPr>
              <a:xfrm>
                <a:off x="5078151" y="3250649"/>
                <a:ext cx="361992" cy="598661"/>
              </a:xfrm>
              <a:custGeom>
                <a:rect b="b" l="l" r="r" t="t"/>
                <a:pathLst>
                  <a:path extrusionOk="0" h="2721" w="164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8" name="Google Shape;478;p52"/>
              <p:cNvSpPr/>
              <p:nvPr/>
            </p:nvSpPr>
            <p:spPr>
              <a:xfrm>
                <a:off x="5393587" y="3270410"/>
                <a:ext cx="277026" cy="494041"/>
              </a:xfrm>
              <a:custGeom>
                <a:rect b="b" l="l" r="r" t="t"/>
                <a:pathLst>
                  <a:path extrusionOk="0" h="2237" w="1255">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79" name="Google Shape;479;p52"/>
              <p:cNvSpPr/>
              <p:nvPr/>
            </p:nvSpPr>
            <p:spPr>
              <a:xfrm>
                <a:off x="5607757" y="3156490"/>
                <a:ext cx="377128" cy="426621"/>
              </a:xfrm>
              <a:custGeom>
                <a:rect b="b" l="l" r="r" t="t"/>
                <a:pathLst>
                  <a:path extrusionOk="0" h="1934" w="1707">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0" name="Google Shape;480;p52"/>
              <p:cNvSpPr/>
              <p:nvPr/>
            </p:nvSpPr>
            <p:spPr>
              <a:xfrm>
                <a:off x="5303961" y="3542424"/>
                <a:ext cx="605261" cy="361521"/>
              </a:xfrm>
              <a:custGeom>
                <a:rect b="b" l="l" r="r" t="t"/>
                <a:pathLst>
                  <a:path extrusionOk="0" h="1641" w="27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1" name="Google Shape;481;p52"/>
              <p:cNvSpPr/>
              <p:nvPr/>
            </p:nvSpPr>
            <p:spPr>
              <a:xfrm>
                <a:off x="5259730" y="3760965"/>
                <a:ext cx="727477" cy="333625"/>
              </a:xfrm>
              <a:custGeom>
                <a:rect b="b" l="l" r="r" t="t"/>
                <a:pathLst>
                  <a:path extrusionOk="0" h="1514" w="3296">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2" name="Google Shape;482;p52"/>
              <p:cNvSpPr/>
              <p:nvPr/>
            </p:nvSpPr>
            <p:spPr>
              <a:xfrm>
                <a:off x="5173597" y="4077152"/>
                <a:ext cx="309617" cy="537056"/>
              </a:xfrm>
              <a:custGeom>
                <a:rect b="b" l="l" r="r" t="t"/>
                <a:pathLst>
                  <a:path extrusionOk="0" h="2439" w="1400">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3" name="Google Shape;483;p52"/>
              <p:cNvSpPr/>
              <p:nvPr/>
            </p:nvSpPr>
            <p:spPr>
              <a:xfrm>
                <a:off x="5426178" y="4024841"/>
                <a:ext cx="364322" cy="566116"/>
              </a:xfrm>
              <a:custGeom>
                <a:rect b="b" l="l" r="r" t="t"/>
                <a:pathLst>
                  <a:path extrusionOk="0" h="2568" w="1649">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4" name="Google Shape;484;p52"/>
              <p:cNvSpPr/>
              <p:nvPr/>
            </p:nvSpPr>
            <p:spPr>
              <a:xfrm>
                <a:off x="5688071" y="3976018"/>
                <a:ext cx="466751" cy="499855"/>
              </a:xfrm>
              <a:custGeom>
                <a:rect b="b" l="l" r="r" t="t"/>
                <a:pathLst>
                  <a:path extrusionOk="0" h="2269" w="2113">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5" name="Google Shape;485;p52"/>
              <p:cNvSpPr/>
              <p:nvPr/>
            </p:nvSpPr>
            <p:spPr>
              <a:xfrm>
                <a:off x="5563526" y="4402638"/>
                <a:ext cx="788007" cy="614935"/>
              </a:xfrm>
              <a:custGeom>
                <a:rect b="b" l="l" r="r" t="t"/>
                <a:pathLst>
                  <a:path extrusionOk="0" h="2793" w="357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486" name="Google Shape;486;p52"/>
              <p:cNvSpPr/>
              <p:nvPr/>
            </p:nvSpPr>
            <p:spPr>
              <a:xfrm>
                <a:off x="5887110" y="3895809"/>
                <a:ext cx="436490" cy="348734"/>
              </a:xfrm>
              <a:custGeom>
                <a:rect b="b" l="l" r="r" t="t"/>
                <a:pathLst>
                  <a:path extrusionOk="0" h="1580" w="1978">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7" name="Google Shape;487;p52"/>
              <p:cNvSpPr/>
              <p:nvPr/>
            </p:nvSpPr>
            <p:spPr>
              <a:xfrm>
                <a:off x="5780024" y="3611009"/>
                <a:ext cx="754252" cy="387094"/>
              </a:xfrm>
              <a:custGeom>
                <a:rect b="b" l="l" r="r" t="t"/>
                <a:pathLst>
                  <a:path extrusionOk="0" h="1760" w="3422">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8" name="Google Shape;488;p52"/>
              <p:cNvSpPr/>
              <p:nvPr/>
            </p:nvSpPr>
            <p:spPr>
              <a:xfrm>
                <a:off x="5951128" y="3023971"/>
                <a:ext cx="510980" cy="371985"/>
              </a:xfrm>
              <a:custGeom>
                <a:rect b="b" l="l" r="r" t="t"/>
                <a:pathLst>
                  <a:path extrusionOk="0" h="1689" w="2320">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89" name="Google Shape;489;p52"/>
              <p:cNvSpPr/>
              <p:nvPr/>
            </p:nvSpPr>
            <p:spPr>
              <a:xfrm>
                <a:off x="5974407" y="2646174"/>
                <a:ext cx="573840" cy="490553"/>
              </a:xfrm>
              <a:custGeom>
                <a:rect b="b" l="l" r="r" t="t"/>
                <a:pathLst>
                  <a:path extrusionOk="0" h="2224" w="2597">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490" name="Google Shape;490;p52"/>
              <p:cNvSpPr/>
              <p:nvPr/>
            </p:nvSpPr>
            <p:spPr>
              <a:xfrm>
                <a:off x="6395764" y="2590376"/>
                <a:ext cx="162955" cy="289449"/>
              </a:xfrm>
              <a:custGeom>
                <a:rect b="b" l="l" r="r" t="t"/>
                <a:pathLst>
                  <a:path extrusionOk="0" h="1311" w="734">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1" name="Google Shape;491;p52"/>
              <p:cNvSpPr/>
              <p:nvPr/>
            </p:nvSpPr>
            <p:spPr>
              <a:xfrm>
                <a:off x="6407404" y="3070469"/>
                <a:ext cx="132692" cy="262713"/>
              </a:xfrm>
              <a:custGeom>
                <a:rect b="b" l="l" r="r" t="t"/>
                <a:pathLst>
                  <a:path extrusionOk="0" h="1190" w="601">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2" name="Google Shape;492;p52"/>
              <p:cNvSpPr/>
              <p:nvPr/>
            </p:nvSpPr>
            <p:spPr>
              <a:xfrm>
                <a:off x="6508669" y="2910050"/>
                <a:ext cx="154808" cy="138332"/>
              </a:xfrm>
              <a:custGeom>
                <a:rect b="b" l="l" r="r" t="t"/>
                <a:pathLst>
                  <a:path extrusionOk="0" h="630" w="70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3" name="Google Shape;493;p52"/>
              <p:cNvSpPr/>
              <p:nvPr/>
            </p:nvSpPr>
            <p:spPr>
              <a:xfrm>
                <a:off x="6497029" y="2784505"/>
                <a:ext cx="303797" cy="187155"/>
              </a:xfrm>
              <a:custGeom>
                <a:rect b="b" l="l" r="r" t="t"/>
                <a:pathLst>
                  <a:path extrusionOk="0" h="850" w="1383">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4" name="Google Shape;494;p52"/>
              <p:cNvSpPr/>
              <p:nvPr/>
            </p:nvSpPr>
            <p:spPr>
              <a:xfrm>
                <a:off x="6537768" y="2569452"/>
                <a:ext cx="135020" cy="288289"/>
              </a:xfrm>
              <a:custGeom>
                <a:rect b="b" l="l" r="r" t="t"/>
                <a:pathLst>
                  <a:path extrusionOk="0" h="1311" w="615">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5" name="Google Shape;495;p52"/>
              <p:cNvSpPr/>
              <p:nvPr/>
            </p:nvSpPr>
            <p:spPr>
              <a:xfrm>
                <a:off x="6566867" y="2281164"/>
                <a:ext cx="306122" cy="487067"/>
              </a:xfrm>
              <a:custGeom>
                <a:rect b="b" l="l" r="r" t="t"/>
                <a:pathLst>
                  <a:path extrusionOk="0" h="2211" w="1386">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6" name="Google Shape;496;p52"/>
              <p:cNvSpPr/>
              <p:nvPr/>
            </p:nvSpPr>
            <p:spPr>
              <a:xfrm>
                <a:off x="6524964" y="3014671"/>
                <a:ext cx="137348" cy="115083"/>
              </a:xfrm>
              <a:custGeom>
                <a:rect b="b" l="l" r="r" t="t"/>
                <a:pathLst>
                  <a:path extrusionOk="0" h="519" w="622">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497" name="Google Shape;497;p52"/>
              <p:cNvSpPr/>
              <p:nvPr/>
            </p:nvSpPr>
            <p:spPr>
              <a:xfrm>
                <a:off x="6628558" y="2896101"/>
                <a:ext cx="68674" cy="79047"/>
              </a:xfrm>
              <a:custGeom>
                <a:rect b="b" l="l" r="r" t="t"/>
                <a:pathLst>
                  <a:path extrusionOk="0" h="363" w="314">
                    <a:moveTo>
                      <a:pt x="0" y="69"/>
                    </a:moveTo>
                    <a:lnTo>
                      <a:pt x="225" y="0"/>
                    </a:lnTo>
                    <a:lnTo>
                      <a:pt x="314" y="171"/>
                    </a:lnTo>
                    <a:lnTo>
                      <a:pt x="273" y="192"/>
                    </a:lnTo>
                    <a:lnTo>
                      <a:pt x="237" y="282"/>
                    </a:lnTo>
                    <a:lnTo>
                      <a:pt x="156" y="363"/>
                    </a:lnTo>
                    <a:lnTo>
                      <a:pt x="138" y="195"/>
                    </a:lnTo>
                    <a:lnTo>
                      <a:pt x="0" y="6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8" name="Google Shape;498;p52"/>
              <p:cNvSpPr/>
              <p:nvPr/>
            </p:nvSpPr>
            <p:spPr>
              <a:xfrm>
                <a:off x="5088627" y="2710109"/>
                <a:ext cx="481884" cy="223190"/>
              </a:xfrm>
              <a:custGeom>
                <a:rect b="b" l="l" r="r" t="t"/>
                <a:pathLst>
                  <a:path extrusionOk="0" h="1010" w="2182">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499" name="Google Shape;499;p52"/>
              <p:cNvSpPr/>
              <p:nvPr/>
            </p:nvSpPr>
            <p:spPr>
              <a:xfrm>
                <a:off x="5420358" y="2846115"/>
                <a:ext cx="349190" cy="449871"/>
              </a:xfrm>
              <a:custGeom>
                <a:rect b="b" l="l" r="r" t="t"/>
                <a:pathLst>
                  <a:path extrusionOk="0" h="2040" w="1586">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0" name="Google Shape;500;p52"/>
              <p:cNvSpPr/>
              <p:nvPr/>
            </p:nvSpPr>
            <p:spPr>
              <a:xfrm>
                <a:off x="2487157" y="2398572"/>
                <a:ext cx="593625" cy="432430"/>
              </a:xfrm>
              <a:custGeom>
                <a:rect b="b" l="l" r="r" t="t"/>
                <a:pathLst>
                  <a:path extrusionOk="0" h="1962" w="2687">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1" name="Google Shape;501;p52"/>
              <p:cNvSpPr/>
              <p:nvPr/>
            </p:nvSpPr>
            <p:spPr>
              <a:xfrm>
                <a:off x="2320710" y="2665935"/>
                <a:ext cx="718168" cy="588201"/>
              </a:xfrm>
              <a:custGeom>
                <a:rect b="b" l="l" r="r" t="t"/>
                <a:pathLst>
                  <a:path extrusionOk="0" h="2669" w="3256">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2" name="Google Shape;502;p52"/>
              <p:cNvSpPr/>
              <p:nvPr/>
            </p:nvSpPr>
            <p:spPr>
              <a:xfrm>
                <a:off x="2269495" y="3096042"/>
                <a:ext cx="770548" cy="1231043"/>
              </a:xfrm>
              <a:custGeom>
                <a:rect b="b" l="l" r="r" t="t"/>
                <a:pathLst>
                  <a:path extrusionOk="0" h="5586" w="3498">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503" name="Google Shape;503;p52"/>
              <p:cNvSpPr/>
              <p:nvPr/>
            </p:nvSpPr>
            <p:spPr>
              <a:xfrm>
                <a:off x="2614030" y="3200663"/>
                <a:ext cx="565692" cy="853236"/>
              </a:xfrm>
              <a:custGeom>
                <a:rect b="b" l="l" r="r" t="t"/>
                <a:pathLst>
                  <a:path extrusionOk="0" h="3871" w="2565">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4" name="Google Shape;504;p52"/>
              <p:cNvSpPr/>
              <p:nvPr/>
            </p:nvSpPr>
            <p:spPr>
              <a:xfrm>
                <a:off x="2930629" y="2514817"/>
                <a:ext cx="521460" cy="836969"/>
              </a:xfrm>
              <a:custGeom>
                <a:rect b="b" l="l" r="r" t="t"/>
                <a:pathLst>
                  <a:path extrusionOk="0" h="3800" w="236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5" name="Google Shape;505;p52"/>
              <p:cNvSpPr/>
              <p:nvPr/>
            </p:nvSpPr>
            <p:spPr>
              <a:xfrm>
                <a:off x="5892929" y="3358757"/>
                <a:ext cx="580817" cy="426622"/>
              </a:xfrm>
              <a:custGeom>
                <a:rect b="b" l="l" r="r" t="t"/>
                <a:pathLst>
                  <a:path extrusionOk="0" h="1836" w="2495">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6" name="Google Shape;506;p52"/>
              <p:cNvSpPr/>
              <p:nvPr/>
            </p:nvSpPr>
            <p:spPr>
              <a:xfrm>
                <a:off x="5864994" y="3312258"/>
                <a:ext cx="394583" cy="385934"/>
              </a:xfrm>
              <a:custGeom>
                <a:rect b="b" l="l" r="r" t="t"/>
                <a:pathLst>
                  <a:path extrusionOk="0" h="1751" w="1790">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7" name="Google Shape;507;p52"/>
              <p:cNvSpPr/>
              <p:nvPr/>
            </p:nvSpPr>
            <p:spPr>
              <a:xfrm>
                <a:off x="6101280" y="3271573"/>
                <a:ext cx="389927" cy="192967"/>
              </a:xfrm>
              <a:custGeom>
                <a:rect b="b" l="l" r="r" t="t"/>
                <a:pathLst>
                  <a:path extrusionOk="0" h="830" w="1675">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8" name="Google Shape;508;p52"/>
              <p:cNvSpPr/>
              <p:nvPr/>
            </p:nvSpPr>
            <p:spPr>
              <a:xfrm>
                <a:off x="6400420" y="3269248"/>
                <a:ext cx="96609" cy="133682"/>
              </a:xfrm>
              <a:custGeom>
                <a:rect b="b" l="l" r="r" t="t"/>
                <a:pathLst>
                  <a:path extrusionOk="0" h="605" w="438">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09" name="Google Shape;509;p52"/>
              <p:cNvSpPr/>
              <p:nvPr/>
            </p:nvSpPr>
            <p:spPr>
              <a:xfrm>
                <a:off x="6450470" y="3430829"/>
                <a:ext cx="44231" cy="83697"/>
              </a:xfrm>
              <a:custGeom>
                <a:rect b="b" l="l" r="r" t="t"/>
                <a:pathLst>
                  <a:path extrusionOk="0" h="384" w="198">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10" name="Google Shape;510;p52"/>
              <p:cNvSpPr/>
              <p:nvPr/>
            </p:nvSpPr>
            <p:spPr>
              <a:xfrm>
                <a:off x="6275875" y="3357594"/>
                <a:ext cx="27935" cy="25574"/>
              </a:xfrm>
              <a:custGeom>
                <a:rect b="b" l="l" r="r" t="t"/>
                <a:pathLst>
                  <a:path extrusionOk="0" h="51" w="51">
                    <a:moveTo>
                      <a:pt x="0" y="18"/>
                    </a:moveTo>
                    <a:lnTo>
                      <a:pt x="21" y="0"/>
                    </a:lnTo>
                    <a:lnTo>
                      <a:pt x="51" y="24"/>
                    </a:lnTo>
                    <a:lnTo>
                      <a:pt x="22" y="51"/>
                    </a:lnTo>
                    <a:lnTo>
                      <a:pt x="22" y="38"/>
                    </a:lnTo>
                    <a:lnTo>
                      <a:pt x="20" y="29"/>
                    </a:lnTo>
                    <a:lnTo>
                      <a:pt x="12" y="23"/>
                    </a:lnTo>
                    <a:lnTo>
                      <a:pt x="0" y="18"/>
                    </a:lnTo>
                    <a:close/>
                  </a:path>
                </a:pathLst>
              </a:custGeom>
              <a:solidFill>
                <a:srgbClr val="C4B798"/>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nvGrpSpPr>
              <p:cNvPr id="511" name="Google Shape;511;p52"/>
              <p:cNvGrpSpPr/>
              <p:nvPr/>
            </p:nvGrpSpPr>
            <p:grpSpPr>
              <a:xfrm>
                <a:off x="2865629" y="5031611"/>
                <a:ext cx="734466" cy="464146"/>
                <a:chOff x="2865629" y="4574411"/>
                <a:chExt cx="734466" cy="464146"/>
              </a:xfrm>
            </p:grpSpPr>
            <p:sp>
              <p:nvSpPr>
                <p:cNvPr id="512" name="Google Shape;512;p52"/>
                <p:cNvSpPr/>
                <p:nvPr/>
              </p:nvSpPr>
              <p:spPr>
                <a:xfrm>
                  <a:off x="3416188" y="4822342"/>
                  <a:ext cx="183907" cy="216215"/>
                </a:xfrm>
                <a:custGeom>
                  <a:rect b="b" l="l" r="r" t="t"/>
                  <a:pathLst>
                    <a:path extrusionOk="0" h="980" w="834">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13" name="Google Shape;513;p52"/>
                <p:cNvSpPr/>
                <p:nvPr/>
              </p:nvSpPr>
              <p:spPr>
                <a:xfrm>
                  <a:off x="3076310" y="4642159"/>
                  <a:ext cx="90790" cy="80209"/>
                </a:xfrm>
                <a:custGeom>
                  <a:rect b="b" l="l" r="r" t="t"/>
                  <a:pathLst>
                    <a:path extrusionOk="0" h="364" w="41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14" name="Google Shape;514;p52"/>
                <p:cNvSpPr/>
                <p:nvPr/>
              </p:nvSpPr>
              <p:spPr>
                <a:xfrm>
                  <a:off x="2865629" y="4574411"/>
                  <a:ext cx="62854" cy="58123"/>
                </a:xfrm>
                <a:custGeom>
                  <a:rect b="b" l="l" r="r" t="t"/>
                  <a:pathLst>
                    <a:path extrusionOk="0" h="259" w="285">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15" name="Google Shape;515;p52"/>
                <p:cNvSpPr/>
                <p:nvPr/>
              </p:nvSpPr>
              <p:spPr>
                <a:xfrm>
                  <a:off x="3321359" y="4727017"/>
                  <a:ext cx="100101" cy="66260"/>
                </a:xfrm>
                <a:custGeom>
                  <a:rect b="b" l="l" r="r" t="t"/>
                  <a:pathLst>
                    <a:path extrusionOk="0" h="300" w="453">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16" name="Google Shape;516;p52"/>
                <p:cNvSpPr/>
                <p:nvPr/>
              </p:nvSpPr>
              <p:spPr>
                <a:xfrm>
                  <a:off x="3214386" y="4667151"/>
                  <a:ext cx="89626" cy="30224"/>
                </a:xfrm>
                <a:custGeom>
                  <a:rect b="b" l="l" r="r" t="t"/>
                  <a:pathLst>
                    <a:path extrusionOk="0" h="136" w="409">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17" name="Google Shape;517;p52"/>
                <p:cNvSpPr/>
                <p:nvPr/>
              </p:nvSpPr>
              <p:spPr>
                <a:xfrm>
                  <a:off x="3255559" y="4732830"/>
                  <a:ext cx="36083" cy="40686"/>
                </a:xfrm>
                <a:custGeom>
                  <a:rect b="b" l="l" r="r" t="t"/>
                  <a:pathLst>
                    <a:path extrusionOk="0" h="181" w="162">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grpSp>
        <p:grpSp>
          <p:nvGrpSpPr>
            <p:cNvPr id="518" name="Google Shape;518;p52"/>
            <p:cNvGrpSpPr/>
            <p:nvPr/>
          </p:nvGrpSpPr>
          <p:grpSpPr>
            <a:xfrm>
              <a:off x="1735137" y="1571625"/>
              <a:ext cx="6767513" cy="3924301"/>
              <a:chOff x="889" y="1026"/>
              <a:chExt cx="4263" cy="2472"/>
            </a:xfrm>
          </p:grpSpPr>
          <p:sp>
            <p:nvSpPr>
              <p:cNvPr id="519" name="Google Shape;519;p52"/>
              <p:cNvSpPr/>
              <p:nvPr/>
            </p:nvSpPr>
            <p:spPr>
              <a:xfrm>
                <a:off x="1236" y="112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a:t>
                </a:r>
                <a:endParaRPr sz="1100"/>
              </a:p>
            </p:txBody>
          </p:sp>
          <p:sp>
            <p:nvSpPr>
              <p:cNvPr id="520" name="Google Shape;520;p52"/>
              <p:cNvSpPr/>
              <p:nvPr/>
            </p:nvSpPr>
            <p:spPr>
              <a:xfrm>
                <a:off x="1139" y="143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OR</a:t>
                </a:r>
                <a:endParaRPr sz="1100"/>
              </a:p>
            </p:txBody>
          </p:sp>
          <p:sp>
            <p:nvSpPr>
              <p:cNvPr id="521" name="Google Shape;521;p52"/>
              <p:cNvSpPr/>
              <p:nvPr/>
            </p:nvSpPr>
            <p:spPr>
              <a:xfrm>
                <a:off x="1041"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CA</a:t>
                </a:r>
                <a:endParaRPr sz="1100"/>
              </a:p>
            </p:txBody>
          </p:sp>
          <p:sp>
            <p:nvSpPr>
              <p:cNvPr id="522" name="Google Shape;522;p52"/>
              <p:cNvSpPr/>
              <p:nvPr/>
            </p:nvSpPr>
            <p:spPr>
              <a:xfrm>
                <a:off x="1914"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MT</a:t>
                </a:r>
                <a:endParaRPr sz="1100"/>
              </a:p>
            </p:txBody>
          </p:sp>
          <p:sp>
            <p:nvSpPr>
              <p:cNvPr id="523" name="Google Shape;523;p52"/>
              <p:cNvSpPr/>
              <p:nvPr/>
            </p:nvSpPr>
            <p:spPr>
              <a:xfrm>
                <a:off x="1585" y="1519"/>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ID</a:t>
                </a:r>
                <a:endParaRPr sz="1100"/>
              </a:p>
            </p:txBody>
          </p:sp>
          <p:sp>
            <p:nvSpPr>
              <p:cNvPr id="524" name="Google Shape;524;p52"/>
              <p:cNvSpPr/>
              <p:nvPr/>
            </p:nvSpPr>
            <p:spPr>
              <a:xfrm>
                <a:off x="1320"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NV</a:t>
                </a:r>
                <a:endParaRPr sz="1100"/>
              </a:p>
            </p:txBody>
          </p:sp>
          <p:sp>
            <p:nvSpPr>
              <p:cNvPr id="525" name="Google Shape;525;p52"/>
              <p:cNvSpPr/>
              <p:nvPr/>
            </p:nvSpPr>
            <p:spPr>
              <a:xfrm>
                <a:off x="1638"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AZ</a:t>
                </a:r>
                <a:endParaRPr sz="1100"/>
              </a:p>
            </p:txBody>
          </p:sp>
          <p:sp>
            <p:nvSpPr>
              <p:cNvPr id="526" name="Google Shape;526;p52"/>
              <p:cNvSpPr/>
              <p:nvPr/>
            </p:nvSpPr>
            <p:spPr>
              <a:xfrm>
                <a:off x="1734" y="202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UT</a:t>
                </a:r>
                <a:endParaRPr sz="1100"/>
              </a:p>
            </p:txBody>
          </p:sp>
          <p:sp>
            <p:nvSpPr>
              <p:cNvPr id="527" name="Google Shape;527;p52"/>
              <p:cNvSpPr/>
              <p:nvPr/>
            </p:nvSpPr>
            <p:spPr>
              <a:xfrm>
                <a:off x="2051" y="166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WY</a:t>
                </a:r>
                <a:endParaRPr sz="1100"/>
              </a:p>
            </p:txBody>
          </p:sp>
          <p:sp>
            <p:nvSpPr>
              <p:cNvPr id="528" name="Google Shape;528;p52"/>
              <p:cNvSpPr/>
              <p:nvPr/>
            </p:nvSpPr>
            <p:spPr>
              <a:xfrm>
                <a:off x="2131" y="2069"/>
                <a:ext cx="300" cy="0"/>
              </a:xfrm>
              <a:prstGeom prst="rect">
                <a:avLst/>
              </a:prstGeom>
              <a:solidFill>
                <a:srgbClr val="84BD00"/>
              </a:solid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CO</a:t>
                </a:r>
                <a:endParaRPr sz="1100"/>
              </a:p>
            </p:txBody>
          </p:sp>
          <p:sp>
            <p:nvSpPr>
              <p:cNvPr id="529" name="Google Shape;529;p52"/>
              <p:cNvSpPr/>
              <p:nvPr/>
            </p:nvSpPr>
            <p:spPr>
              <a:xfrm>
                <a:off x="2093"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NM</a:t>
                </a:r>
                <a:endParaRPr sz="1100"/>
              </a:p>
            </p:txBody>
          </p:sp>
          <p:sp>
            <p:nvSpPr>
              <p:cNvPr id="530" name="Google Shape;530;p52"/>
              <p:cNvSpPr/>
              <p:nvPr/>
            </p:nvSpPr>
            <p:spPr>
              <a:xfrm>
                <a:off x="2639" y="279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TX</a:t>
                </a:r>
                <a:endParaRPr sz="1100"/>
              </a:p>
            </p:txBody>
          </p:sp>
          <p:sp>
            <p:nvSpPr>
              <p:cNvPr id="531" name="Google Shape;531;p52"/>
              <p:cNvSpPr/>
              <p:nvPr/>
            </p:nvSpPr>
            <p:spPr>
              <a:xfrm>
                <a:off x="2816"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OK</a:t>
                </a:r>
                <a:endParaRPr sz="1100"/>
              </a:p>
            </p:txBody>
          </p:sp>
          <p:sp>
            <p:nvSpPr>
              <p:cNvPr id="532" name="Google Shape;532;p52"/>
              <p:cNvSpPr/>
              <p:nvPr/>
            </p:nvSpPr>
            <p:spPr>
              <a:xfrm>
                <a:off x="2684" y="211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KS</a:t>
                </a:r>
                <a:endParaRPr sz="1100"/>
              </a:p>
            </p:txBody>
          </p:sp>
          <p:sp>
            <p:nvSpPr>
              <p:cNvPr id="533" name="Google Shape;533;p52"/>
              <p:cNvSpPr/>
              <p:nvPr/>
            </p:nvSpPr>
            <p:spPr>
              <a:xfrm>
                <a:off x="2592" y="184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NE</a:t>
                </a:r>
                <a:endParaRPr sz="1100"/>
              </a:p>
            </p:txBody>
          </p:sp>
          <p:sp>
            <p:nvSpPr>
              <p:cNvPr id="534" name="Google Shape;534;p52"/>
              <p:cNvSpPr/>
              <p:nvPr/>
            </p:nvSpPr>
            <p:spPr>
              <a:xfrm>
                <a:off x="2592" y="157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SD</a:t>
                </a:r>
                <a:endParaRPr sz="1100"/>
              </a:p>
            </p:txBody>
          </p:sp>
          <p:sp>
            <p:nvSpPr>
              <p:cNvPr id="535" name="Google Shape;535;p52"/>
              <p:cNvSpPr/>
              <p:nvPr/>
            </p:nvSpPr>
            <p:spPr>
              <a:xfrm>
                <a:off x="2543"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ND</a:t>
                </a:r>
                <a:endParaRPr sz="1100"/>
              </a:p>
            </p:txBody>
          </p:sp>
          <p:sp>
            <p:nvSpPr>
              <p:cNvPr id="536" name="Google Shape;536;p52"/>
              <p:cNvSpPr/>
              <p:nvPr/>
            </p:nvSpPr>
            <p:spPr>
              <a:xfrm>
                <a:off x="2921" y="138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MN</a:t>
                </a:r>
                <a:endParaRPr sz="1100"/>
              </a:p>
            </p:txBody>
          </p:sp>
          <p:sp>
            <p:nvSpPr>
              <p:cNvPr id="537" name="Google Shape;537;p52"/>
              <p:cNvSpPr/>
              <p:nvPr/>
            </p:nvSpPr>
            <p:spPr>
              <a:xfrm>
                <a:off x="3045" y="17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IA</a:t>
                </a:r>
                <a:endParaRPr sz="1100"/>
              </a:p>
            </p:txBody>
          </p:sp>
          <p:sp>
            <p:nvSpPr>
              <p:cNvPr id="538" name="Google Shape;538;p52"/>
              <p:cNvSpPr/>
              <p:nvPr/>
            </p:nvSpPr>
            <p:spPr>
              <a:xfrm>
                <a:off x="3133" y="21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MO</a:t>
                </a:r>
                <a:endParaRPr sz="1100"/>
              </a:p>
            </p:txBody>
          </p:sp>
          <p:sp>
            <p:nvSpPr>
              <p:cNvPr id="539" name="Google Shape;539;p52"/>
              <p:cNvSpPr/>
              <p:nvPr/>
            </p:nvSpPr>
            <p:spPr>
              <a:xfrm>
                <a:off x="3181"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AR</a:t>
                </a:r>
                <a:endParaRPr sz="1100"/>
              </a:p>
            </p:txBody>
          </p:sp>
          <p:sp>
            <p:nvSpPr>
              <p:cNvPr id="540" name="Google Shape;540;p52"/>
              <p:cNvSpPr/>
              <p:nvPr/>
            </p:nvSpPr>
            <p:spPr>
              <a:xfrm>
                <a:off x="3220" y="279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LA</a:t>
                </a:r>
                <a:endParaRPr sz="1100"/>
              </a:p>
            </p:txBody>
          </p:sp>
          <p:sp>
            <p:nvSpPr>
              <p:cNvPr id="541" name="Google Shape;541;p52"/>
              <p:cNvSpPr/>
              <p:nvPr/>
            </p:nvSpPr>
            <p:spPr>
              <a:xfrm>
                <a:off x="3453" y="261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MS</a:t>
                </a:r>
                <a:endParaRPr sz="1100"/>
              </a:p>
            </p:txBody>
          </p:sp>
          <p:sp>
            <p:nvSpPr>
              <p:cNvPr id="542" name="Google Shape;542;p52"/>
              <p:cNvSpPr/>
              <p:nvPr/>
            </p:nvSpPr>
            <p:spPr>
              <a:xfrm>
                <a:off x="3678" y="256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AL</a:t>
                </a:r>
                <a:endParaRPr sz="1100"/>
              </a:p>
            </p:txBody>
          </p:sp>
          <p:sp>
            <p:nvSpPr>
              <p:cNvPr id="543" name="Google Shape;543;p52"/>
              <p:cNvSpPr/>
              <p:nvPr/>
            </p:nvSpPr>
            <p:spPr>
              <a:xfrm>
                <a:off x="3902" y="252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GA</a:t>
                </a:r>
                <a:endParaRPr sz="1100"/>
              </a:p>
            </p:txBody>
          </p:sp>
          <p:sp>
            <p:nvSpPr>
              <p:cNvPr id="544" name="Google Shape;544;p52"/>
              <p:cNvSpPr/>
              <p:nvPr/>
            </p:nvSpPr>
            <p:spPr>
              <a:xfrm>
                <a:off x="4135" y="28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FL</a:t>
                </a:r>
                <a:endParaRPr sz="1100"/>
              </a:p>
            </p:txBody>
          </p:sp>
          <p:sp>
            <p:nvSpPr>
              <p:cNvPr id="545" name="Google Shape;545;p52"/>
              <p:cNvSpPr/>
              <p:nvPr/>
            </p:nvSpPr>
            <p:spPr>
              <a:xfrm>
                <a:off x="4129" y="234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SC</a:t>
                </a:r>
                <a:endParaRPr sz="1100"/>
              </a:p>
            </p:txBody>
          </p:sp>
          <p:sp>
            <p:nvSpPr>
              <p:cNvPr id="546" name="Google Shape;546;p52"/>
              <p:cNvSpPr/>
              <p:nvPr/>
            </p:nvSpPr>
            <p:spPr>
              <a:xfrm>
                <a:off x="3638" y="229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TN</a:t>
                </a:r>
                <a:endParaRPr sz="1100"/>
              </a:p>
            </p:txBody>
          </p:sp>
          <p:sp>
            <p:nvSpPr>
              <p:cNvPr id="547" name="Google Shape;547;p52"/>
              <p:cNvSpPr/>
              <p:nvPr/>
            </p:nvSpPr>
            <p:spPr>
              <a:xfrm>
                <a:off x="4218" y="216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NC</a:t>
                </a:r>
                <a:endParaRPr sz="1100"/>
              </a:p>
            </p:txBody>
          </p:sp>
          <p:sp>
            <p:nvSpPr>
              <p:cNvPr id="548" name="Google Shape;548;p52"/>
              <p:cNvSpPr/>
              <p:nvPr/>
            </p:nvSpPr>
            <p:spPr>
              <a:xfrm>
                <a:off x="3411" y="188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IL</a:t>
                </a:r>
                <a:endParaRPr sz="1100"/>
              </a:p>
            </p:txBody>
          </p:sp>
          <p:sp>
            <p:nvSpPr>
              <p:cNvPr id="549" name="Google Shape;549;p52"/>
              <p:cNvSpPr/>
              <p:nvPr/>
            </p:nvSpPr>
            <p:spPr>
              <a:xfrm>
                <a:off x="3280" y="152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WI</a:t>
                </a:r>
                <a:endParaRPr sz="1100"/>
              </a:p>
            </p:txBody>
          </p:sp>
          <p:sp>
            <p:nvSpPr>
              <p:cNvPr id="550" name="Google Shape;550;p52"/>
              <p:cNvSpPr/>
              <p:nvPr/>
            </p:nvSpPr>
            <p:spPr>
              <a:xfrm>
                <a:off x="3649" y="15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MI</a:t>
                </a:r>
                <a:endParaRPr sz="1100"/>
              </a:p>
            </p:txBody>
          </p:sp>
          <p:sp>
            <p:nvSpPr>
              <p:cNvPr id="551" name="Google Shape;551;p52"/>
              <p:cNvSpPr/>
              <p:nvPr/>
            </p:nvSpPr>
            <p:spPr>
              <a:xfrm>
                <a:off x="3815" y="179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OH</a:t>
                </a:r>
                <a:endParaRPr sz="1100"/>
              </a:p>
            </p:txBody>
          </p:sp>
          <p:sp>
            <p:nvSpPr>
              <p:cNvPr id="552" name="Google Shape;552;p52"/>
              <p:cNvSpPr/>
              <p:nvPr/>
            </p:nvSpPr>
            <p:spPr>
              <a:xfrm>
                <a:off x="3621" y="187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IN</a:t>
                </a:r>
                <a:endParaRPr sz="1100"/>
              </a:p>
            </p:txBody>
          </p:sp>
          <p:sp>
            <p:nvSpPr>
              <p:cNvPr id="553" name="Google Shape;553;p52"/>
              <p:cNvSpPr/>
              <p:nvPr/>
            </p:nvSpPr>
            <p:spPr>
              <a:xfrm>
                <a:off x="3725"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KY</a:t>
                </a:r>
                <a:endParaRPr sz="1100"/>
              </a:p>
            </p:txBody>
          </p:sp>
          <p:sp>
            <p:nvSpPr>
              <p:cNvPr id="554" name="Google Shape;554;p52"/>
              <p:cNvSpPr/>
              <p:nvPr/>
            </p:nvSpPr>
            <p:spPr>
              <a:xfrm>
                <a:off x="4001" y="19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WV</a:t>
                </a:r>
                <a:endParaRPr sz="1100"/>
              </a:p>
            </p:txBody>
          </p:sp>
          <p:sp>
            <p:nvSpPr>
              <p:cNvPr id="555" name="Google Shape;555;p52"/>
              <p:cNvSpPr/>
              <p:nvPr/>
            </p:nvSpPr>
            <p:spPr>
              <a:xfrm>
                <a:off x="4194"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VA</a:t>
                </a:r>
                <a:endParaRPr sz="1100"/>
              </a:p>
            </p:txBody>
          </p:sp>
          <p:sp>
            <p:nvSpPr>
              <p:cNvPr id="556" name="Google Shape;556;p52"/>
              <p:cNvSpPr/>
              <p:nvPr/>
            </p:nvSpPr>
            <p:spPr>
              <a:xfrm>
                <a:off x="4132" y="166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PA</a:t>
                </a:r>
                <a:endParaRPr sz="1100"/>
              </a:p>
            </p:txBody>
          </p:sp>
          <p:sp>
            <p:nvSpPr>
              <p:cNvPr id="557" name="Google Shape;557;p52"/>
              <p:cNvSpPr/>
              <p:nvPr/>
            </p:nvSpPr>
            <p:spPr>
              <a:xfrm>
                <a:off x="4260" y="140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NY</a:t>
                </a:r>
                <a:endParaRPr sz="1100"/>
              </a:p>
            </p:txBody>
          </p:sp>
          <p:sp>
            <p:nvSpPr>
              <p:cNvPr id="558" name="Google Shape;558;p52"/>
              <p:cNvSpPr/>
              <p:nvPr/>
            </p:nvSpPr>
            <p:spPr>
              <a:xfrm>
                <a:off x="4598" y="102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ME</a:t>
                </a:r>
                <a:endParaRPr sz="1100"/>
              </a:p>
            </p:txBody>
          </p:sp>
          <p:sp>
            <p:nvSpPr>
              <p:cNvPr id="559" name="Google Shape;559;p52"/>
              <p:cNvSpPr/>
              <p:nvPr/>
            </p:nvSpPr>
            <p:spPr>
              <a:xfrm>
                <a:off x="4423" y="1177"/>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VT</a:t>
                </a:r>
                <a:endParaRPr sz="1100"/>
              </a:p>
            </p:txBody>
          </p:sp>
          <p:sp>
            <p:nvSpPr>
              <p:cNvPr id="560" name="Google Shape;560;p52"/>
              <p:cNvSpPr/>
              <p:nvPr/>
            </p:nvSpPr>
            <p:spPr>
              <a:xfrm>
                <a:off x="4522" y="125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NH</a:t>
                </a:r>
                <a:endParaRPr sz="1100"/>
              </a:p>
            </p:txBody>
          </p:sp>
          <p:sp>
            <p:nvSpPr>
              <p:cNvPr id="561" name="Google Shape;561;p52"/>
              <p:cNvSpPr/>
              <p:nvPr/>
            </p:nvSpPr>
            <p:spPr>
              <a:xfrm>
                <a:off x="4454" y="165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NJ</a:t>
                </a:r>
                <a:endParaRPr sz="1100"/>
              </a:p>
            </p:txBody>
          </p:sp>
          <p:sp>
            <p:nvSpPr>
              <p:cNvPr id="562" name="Google Shape;562;p52"/>
              <p:cNvSpPr/>
              <p:nvPr/>
            </p:nvSpPr>
            <p:spPr>
              <a:xfrm>
                <a:off x="4524" y="172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DE</a:t>
                </a:r>
                <a:endParaRPr sz="1100"/>
              </a:p>
            </p:txBody>
          </p:sp>
          <p:cxnSp>
            <p:nvCxnSpPr>
              <p:cNvPr id="563" name="Google Shape;563;p52"/>
              <p:cNvCxnSpPr/>
              <p:nvPr/>
            </p:nvCxnSpPr>
            <p:spPr>
              <a:xfrm>
                <a:off x="4534" y="1803"/>
                <a:ext cx="0" cy="0"/>
              </a:xfrm>
              <a:prstGeom prst="straightConnector1">
                <a:avLst/>
              </a:prstGeom>
              <a:noFill/>
              <a:ln cap="flat" cmpd="sng" w="9525">
                <a:solidFill>
                  <a:srgbClr val="333333"/>
                </a:solidFill>
                <a:prstDash val="solid"/>
                <a:round/>
                <a:headEnd len="med" w="med" type="none"/>
                <a:tailEnd len="med" w="med" type="none"/>
              </a:ln>
            </p:spPr>
          </p:cxnSp>
          <p:sp>
            <p:nvSpPr>
              <p:cNvPr id="564" name="Google Shape;564;p52"/>
              <p:cNvSpPr/>
              <p:nvPr/>
            </p:nvSpPr>
            <p:spPr>
              <a:xfrm>
                <a:off x="4286" y="164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MD</a:t>
                </a:r>
                <a:endParaRPr sz="1100"/>
              </a:p>
            </p:txBody>
          </p:sp>
          <p:sp>
            <p:nvSpPr>
              <p:cNvPr id="565" name="Google Shape;565;p52"/>
              <p:cNvSpPr/>
              <p:nvPr/>
            </p:nvSpPr>
            <p:spPr>
              <a:xfrm>
                <a:off x="4552" y="1921"/>
                <a:ext cx="6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Washington D.C.</a:t>
                </a:r>
                <a:endParaRPr sz="1100"/>
              </a:p>
            </p:txBody>
          </p:sp>
          <p:cxnSp>
            <p:nvCxnSpPr>
              <p:cNvPr id="566" name="Google Shape;566;p52"/>
              <p:cNvCxnSpPr/>
              <p:nvPr/>
            </p:nvCxnSpPr>
            <p:spPr>
              <a:xfrm>
                <a:off x="4486" y="1979"/>
                <a:ext cx="0" cy="0"/>
              </a:xfrm>
              <a:prstGeom prst="straightConnector1">
                <a:avLst/>
              </a:prstGeom>
              <a:noFill/>
              <a:ln cap="flat" cmpd="sng" w="9525">
                <a:solidFill>
                  <a:srgbClr val="333333"/>
                </a:solidFill>
                <a:prstDash val="solid"/>
                <a:round/>
                <a:headEnd len="med" w="med" type="none"/>
                <a:tailEnd len="med" w="med" type="none"/>
              </a:ln>
            </p:spPr>
          </p:cxnSp>
          <p:sp>
            <p:nvSpPr>
              <p:cNvPr id="567" name="Google Shape;567;p52"/>
              <p:cNvSpPr/>
              <p:nvPr/>
            </p:nvSpPr>
            <p:spPr>
              <a:xfrm>
                <a:off x="4691" y="125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MA</a:t>
                </a:r>
                <a:endParaRPr sz="1100"/>
              </a:p>
            </p:txBody>
          </p:sp>
          <p:cxnSp>
            <p:nvCxnSpPr>
              <p:cNvPr id="568" name="Google Shape;568;p52"/>
              <p:cNvCxnSpPr/>
              <p:nvPr/>
            </p:nvCxnSpPr>
            <p:spPr>
              <a:xfrm>
                <a:off x="4714" y="1353"/>
                <a:ext cx="0" cy="0"/>
              </a:xfrm>
              <a:prstGeom prst="straightConnector1">
                <a:avLst/>
              </a:prstGeom>
              <a:noFill/>
              <a:ln cap="flat" cmpd="sng" w="9525">
                <a:solidFill>
                  <a:srgbClr val="333333"/>
                </a:solidFill>
                <a:prstDash val="solid"/>
                <a:round/>
                <a:headEnd len="med" w="med" type="none"/>
                <a:tailEnd len="med" w="med" type="none"/>
              </a:ln>
            </p:spPr>
          </p:cxnSp>
          <p:sp>
            <p:nvSpPr>
              <p:cNvPr id="569" name="Google Shape;569;p52"/>
              <p:cNvSpPr/>
              <p:nvPr/>
            </p:nvSpPr>
            <p:spPr>
              <a:xfrm>
                <a:off x="4651" y="157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CT</a:t>
                </a:r>
                <a:endParaRPr sz="1100"/>
              </a:p>
            </p:txBody>
          </p:sp>
          <p:cxnSp>
            <p:nvCxnSpPr>
              <p:cNvPr id="570" name="Google Shape;570;p52"/>
              <p:cNvCxnSpPr/>
              <p:nvPr/>
            </p:nvCxnSpPr>
            <p:spPr>
              <a:xfrm>
                <a:off x="4598" y="1513"/>
                <a:ext cx="0" cy="0"/>
              </a:xfrm>
              <a:prstGeom prst="straightConnector1">
                <a:avLst/>
              </a:prstGeom>
              <a:noFill/>
              <a:ln cap="flat" cmpd="sng" w="9525">
                <a:solidFill>
                  <a:srgbClr val="333333"/>
                </a:solidFill>
                <a:prstDash val="solid"/>
                <a:round/>
                <a:headEnd len="med" w="med" type="none"/>
                <a:tailEnd len="med" w="med" type="none"/>
              </a:ln>
            </p:spPr>
          </p:cxnSp>
          <p:cxnSp>
            <p:nvCxnSpPr>
              <p:cNvPr id="571" name="Google Shape;571;p52"/>
              <p:cNvCxnSpPr/>
              <p:nvPr/>
            </p:nvCxnSpPr>
            <p:spPr>
              <a:xfrm>
                <a:off x="4670" y="1471"/>
                <a:ext cx="0" cy="0"/>
              </a:xfrm>
              <a:prstGeom prst="straightConnector1">
                <a:avLst/>
              </a:prstGeom>
              <a:noFill/>
              <a:ln cap="flat" cmpd="sng" w="9525">
                <a:solidFill>
                  <a:srgbClr val="333333"/>
                </a:solidFill>
                <a:prstDash val="solid"/>
                <a:round/>
                <a:headEnd len="med" w="med" type="none"/>
                <a:tailEnd len="med" w="med" type="none"/>
              </a:ln>
            </p:spPr>
          </p:cxnSp>
          <p:sp>
            <p:nvSpPr>
              <p:cNvPr id="572" name="Google Shape;572;p52"/>
              <p:cNvSpPr/>
              <p:nvPr/>
            </p:nvSpPr>
            <p:spPr>
              <a:xfrm>
                <a:off x="4750" y="14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RI</a:t>
                </a:r>
                <a:endParaRPr sz="1100"/>
              </a:p>
            </p:txBody>
          </p:sp>
          <p:sp>
            <p:nvSpPr>
              <p:cNvPr id="573" name="Google Shape;573;p52"/>
              <p:cNvSpPr/>
              <p:nvPr/>
            </p:nvSpPr>
            <p:spPr>
              <a:xfrm>
                <a:off x="889" y="305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AK</a:t>
                </a:r>
                <a:endParaRPr sz="1100"/>
              </a:p>
            </p:txBody>
          </p:sp>
          <p:sp>
            <p:nvSpPr>
              <p:cNvPr id="574" name="Google Shape;574;p52"/>
              <p:cNvSpPr/>
              <p:nvPr/>
            </p:nvSpPr>
            <p:spPr>
              <a:xfrm>
                <a:off x="1483" y="349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HI</a:t>
                </a:r>
                <a:endParaRPr sz="1100"/>
              </a:p>
            </p:txBody>
          </p:sp>
          <p:cxnSp>
            <p:nvCxnSpPr>
              <p:cNvPr id="575" name="Google Shape;575;p52"/>
              <p:cNvCxnSpPr/>
              <p:nvPr/>
            </p:nvCxnSpPr>
            <p:spPr>
              <a:xfrm>
                <a:off x="4394" y="1757"/>
                <a:ext cx="0" cy="0"/>
              </a:xfrm>
              <a:prstGeom prst="straightConnector1">
                <a:avLst/>
              </a:prstGeom>
              <a:noFill/>
              <a:ln cap="flat" cmpd="sng" w="9525">
                <a:solidFill>
                  <a:srgbClr val="333333"/>
                </a:solidFill>
                <a:prstDash val="solid"/>
                <a:round/>
                <a:headEnd len="med" w="med" type="none"/>
                <a:tailEnd len="med" w="med" type="none"/>
              </a:ln>
            </p:spPr>
          </p:cxnSp>
        </p:grpSp>
      </p:grpSp>
      <p:sp>
        <p:nvSpPr>
          <p:cNvPr id="576" name="Google Shape;576;p52"/>
          <p:cNvSpPr txBox="1"/>
          <p:nvPr/>
        </p:nvSpPr>
        <p:spPr>
          <a:xfrm>
            <a:off x="676275" y="4482501"/>
            <a:ext cx="7886700" cy="512100"/>
          </a:xfrm>
          <a:prstGeom prst="rect">
            <a:avLst/>
          </a:prstGeom>
          <a:noFill/>
          <a:ln>
            <a:noFill/>
          </a:ln>
        </p:spPr>
        <p:txBody>
          <a:bodyPr anchorCtr="0" anchor="t" bIns="34275" lIns="68575" spcFirstLastPara="1" rIns="68575" wrap="square" tIns="34275">
            <a:noAutofit/>
          </a:bodyPr>
          <a:lstStyle/>
          <a:p>
            <a:pPr indent="0" lvl="0" marL="0" marR="0" rtl="0" algn="r">
              <a:lnSpc>
                <a:spcPct val="114000"/>
              </a:lnSpc>
              <a:spcBef>
                <a:spcPts val="0"/>
              </a:spcBef>
              <a:spcAft>
                <a:spcPts val="0"/>
              </a:spcAft>
              <a:buClr>
                <a:srgbClr val="796E65"/>
              </a:buClr>
              <a:buSzPts val="1400"/>
              <a:buFont typeface="Arial"/>
              <a:buNone/>
            </a:pPr>
            <a:r>
              <a:rPr lang="en" sz="1400">
                <a:latin typeface="Roboto"/>
                <a:ea typeface="Roboto"/>
                <a:cs typeface="Roboto"/>
                <a:sym typeface="Roboto"/>
              </a:rPr>
              <a:t>Source: Teacher License Reciprocity (ECS, 2017)</a:t>
            </a:r>
            <a:endParaRPr sz="11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580" name="Shape 580"/>
        <p:cNvGrpSpPr/>
        <p:nvPr/>
      </p:nvGrpSpPr>
      <p:grpSpPr>
        <a:xfrm>
          <a:off x="0" y="0"/>
          <a:ext cx="0" cy="0"/>
          <a:chOff x="0" y="0"/>
          <a:chExt cx="0" cy="0"/>
        </a:xfrm>
      </p:grpSpPr>
      <p:sp>
        <p:nvSpPr>
          <p:cNvPr id="581" name="Google Shape;581;p53"/>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500">
                <a:solidFill>
                  <a:schemeClr val="lt1"/>
                </a:solidFill>
                <a:latin typeface="BenchNine"/>
                <a:ea typeface="BenchNine"/>
                <a:cs typeface="BenchNine"/>
                <a:sym typeface="BenchNine"/>
              </a:rPr>
              <a:t>Additional Coursework (2017)</a:t>
            </a:r>
            <a:endParaRPr sz="5500">
              <a:latin typeface="BenchNine"/>
              <a:ea typeface="BenchNine"/>
              <a:cs typeface="BenchNine"/>
              <a:sym typeface="BenchNine"/>
            </a:endParaRPr>
          </a:p>
        </p:txBody>
      </p:sp>
      <p:sp>
        <p:nvSpPr>
          <p:cNvPr id="582" name="Google Shape;582;p53"/>
          <p:cNvSpPr txBox="1"/>
          <p:nvPr/>
        </p:nvSpPr>
        <p:spPr>
          <a:xfrm>
            <a:off x="676275" y="4482501"/>
            <a:ext cx="7886700" cy="512100"/>
          </a:xfrm>
          <a:prstGeom prst="rect">
            <a:avLst/>
          </a:prstGeom>
          <a:noFill/>
          <a:ln>
            <a:noFill/>
          </a:ln>
        </p:spPr>
        <p:txBody>
          <a:bodyPr anchorCtr="0" anchor="t" bIns="34275" lIns="68575" spcFirstLastPara="1" rIns="68575" wrap="square" tIns="34275">
            <a:noAutofit/>
          </a:bodyPr>
          <a:lstStyle/>
          <a:p>
            <a:pPr indent="0" lvl="0" marL="0" marR="0" rtl="0" algn="r">
              <a:lnSpc>
                <a:spcPct val="114000"/>
              </a:lnSpc>
              <a:spcBef>
                <a:spcPts val="0"/>
              </a:spcBef>
              <a:spcAft>
                <a:spcPts val="0"/>
              </a:spcAft>
              <a:buClr>
                <a:srgbClr val="796E65"/>
              </a:buClr>
              <a:buSzPts val="1400"/>
              <a:buFont typeface="Arial"/>
              <a:buNone/>
            </a:pPr>
            <a:r>
              <a:rPr lang="en" sz="1400">
                <a:latin typeface="Roboto"/>
                <a:ea typeface="Roboto"/>
                <a:cs typeface="Roboto"/>
                <a:sym typeface="Roboto"/>
              </a:rPr>
              <a:t>Source: Teacher License Reciprocity (ECS, 2017)</a:t>
            </a:r>
            <a:endParaRPr sz="1100">
              <a:latin typeface="Roboto"/>
              <a:ea typeface="Roboto"/>
              <a:cs typeface="Roboto"/>
              <a:sym typeface="Roboto"/>
            </a:endParaRPr>
          </a:p>
        </p:txBody>
      </p:sp>
      <p:grpSp>
        <p:nvGrpSpPr>
          <p:cNvPr id="583" name="Google Shape;583;p53"/>
          <p:cNvGrpSpPr/>
          <p:nvPr/>
        </p:nvGrpSpPr>
        <p:grpSpPr>
          <a:xfrm>
            <a:off x="1621446" y="1046449"/>
            <a:ext cx="5569831" cy="3398823"/>
            <a:chOff x="1140019" y="1404901"/>
            <a:chExt cx="7362631" cy="4387277"/>
          </a:xfrm>
        </p:grpSpPr>
        <p:grpSp>
          <p:nvGrpSpPr>
            <p:cNvPr id="584" name="Google Shape;584;p53"/>
            <p:cNvGrpSpPr/>
            <p:nvPr/>
          </p:nvGrpSpPr>
          <p:grpSpPr>
            <a:xfrm>
              <a:off x="1140019" y="1404901"/>
              <a:ext cx="6868758" cy="4387277"/>
              <a:chOff x="1840195" y="2281164"/>
              <a:chExt cx="5032795" cy="3214593"/>
            </a:xfrm>
          </p:grpSpPr>
          <p:sp>
            <p:nvSpPr>
              <p:cNvPr id="585" name="Google Shape;585;p53"/>
              <p:cNvSpPr/>
              <p:nvPr/>
            </p:nvSpPr>
            <p:spPr>
              <a:xfrm>
                <a:off x="1840195" y="4510541"/>
                <a:ext cx="843767" cy="965221"/>
              </a:xfrm>
              <a:custGeom>
                <a:rect b="b" l="l" r="r" t="t"/>
                <a:pathLst>
                  <a:path extrusionOk="0" h="4380" w="3826">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86" name="Google Shape;586;p53"/>
              <p:cNvSpPr/>
              <p:nvPr/>
            </p:nvSpPr>
            <p:spPr>
              <a:xfrm>
                <a:off x="3140144" y="2528766"/>
                <a:ext cx="898585" cy="539380"/>
              </a:xfrm>
              <a:custGeom>
                <a:rect b="b" l="l" r="r" t="t"/>
                <a:pathLst>
                  <a:path extrusionOk="0" h="2449" w="4076">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87" name="Google Shape;587;p53"/>
              <p:cNvSpPr/>
              <p:nvPr/>
            </p:nvSpPr>
            <p:spPr>
              <a:xfrm>
                <a:off x="4023596" y="2624087"/>
                <a:ext cx="577325" cy="342923"/>
              </a:xfrm>
              <a:custGeom>
                <a:rect b="b" l="l" r="r" t="t"/>
                <a:pathLst>
                  <a:path extrusionOk="0" h="1560" w="2622">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88" name="Google Shape;588;p53"/>
              <p:cNvSpPr/>
              <p:nvPr/>
            </p:nvSpPr>
            <p:spPr>
              <a:xfrm>
                <a:off x="3095913" y="3302959"/>
                <a:ext cx="497013" cy="619585"/>
              </a:xfrm>
              <a:custGeom>
                <a:rect b="b" l="l" r="r" t="t"/>
                <a:pathLst>
                  <a:path extrusionOk="0" h="2808" w="2254">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89" name="Google Shape;589;p53"/>
              <p:cNvSpPr/>
              <p:nvPr/>
            </p:nvSpPr>
            <p:spPr>
              <a:xfrm>
                <a:off x="3410184" y="3014671"/>
                <a:ext cx="607595" cy="492879"/>
              </a:xfrm>
              <a:custGeom>
                <a:rect b="b" l="l" r="r" t="t"/>
                <a:pathLst>
                  <a:path extrusionOk="0" h="2235" w="2757">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0" name="Google Shape;590;p53"/>
              <p:cNvSpPr/>
              <p:nvPr/>
            </p:nvSpPr>
            <p:spPr>
              <a:xfrm>
                <a:off x="2960892" y="3856286"/>
                <a:ext cx="581986" cy="703286"/>
              </a:xfrm>
              <a:custGeom>
                <a:rect b="b" l="l" r="r" t="t"/>
                <a:pathLst>
                  <a:path extrusionOk="0" h="3189" w="2635">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1" name="Google Shape;591;p53"/>
              <p:cNvSpPr/>
              <p:nvPr/>
            </p:nvSpPr>
            <p:spPr>
              <a:xfrm>
                <a:off x="3542877" y="3471514"/>
                <a:ext cx="635526" cy="481254"/>
              </a:xfrm>
              <a:custGeom>
                <a:rect b="b" l="l" r="r" t="t"/>
                <a:pathLst>
                  <a:path extrusionOk="0" h="2181" w="2886">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2" name="Google Shape;592;p53"/>
              <p:cNvSpPr/>
              <p:nvPr/>
            </p:nvSpPr>
            <p:spPr>
              <a:xfrm>
                <a:off x="4011956" y="2955386"/>
                <a:ext cx="622724" cy="367333"/>
              </a:xfrm>
              <a:custGeom>
                <a:rect b="b" l="l" r="r" t="t"/>
                <a:pathLst>
                  <a:path extrusionOk="0" h="1670" w="2822">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3" name="Google Shape;593;p53"/>
              <p:cNvSpPr/>
              <p:nvPr/>
            </p:nvSpPr>
            <p:spPr>
              <a:xfrm>
                <a:off x="4004972" y="3277385"/>
                <a:ext cx="732139" cy="326649"/>
              </a:xfrm>
              <a:custGeom>
                <a:rect b="b" l="l" r="r" t="t"/>
                <a:pathLst>
                  <a:path extrusionOk="0" h="1486" w="3321">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4" name="Google Shape;594;p53"/>
              <p:cNvSpPr/>
              <p:nvPr/>
            </p:nvSpPr>
            <p:spPr>
              <a:xfrm>
                <a:off x="4165600" y="3591247"/>
                <a:ext cx="669279" cy="362684"/>
              </a:xfrm>
              <a:custGeom>
                <a:rect b="b" l="l" r="r" t="t"/>
                <a:pathLst>
                  <a:path extrusionOk="0" h="1646" w="303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5" name="Google Shape;595;p53"/>
              <p:cNvSpPr/>
              <p:nvPr/>
            </p:nvSpPr>
            <p:spPr>
              <a:xfrm>
                <a:off x="3493990" y="3922546"/>
                <a:ext cx="585474" cy="640514"/>
              </a:xfrm>
              <a:custGeom>
                <a:rect b="b" l="l" r="r" t="t"/>
                <a:pathLst>
                  <a:path extrusionOk="0" h="2904" w="2655">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6" name="Google Shape;596;p53"/>
              <p:cNvSpPr/>
              <p:nvPr/>
            </p:nvSpPr>
            <p:spPr>
              <a:xfrm>
                <a:off x="4075974" y="3923708"/>
                <a:ext cx="798485" cy="380120"/>
              </a:xfrm>
              <a:custGeom>
                <a:rect b="b" l="l" r="r" t="t"/>
                <a:pathLst>
                  <a:path extrusionOk="0" h="1724" w="3616">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7" name="Google Shape;597;p53"/>
              <p:cNvSpPr/>
              <p:nvPr/>
            </p:nvSpPr>
            <p:spPr>
              <a:xfrm>
                <a:off x="3720964" y="4006242"/>
                <a:ext cx="1269888" cy="1186857"/>
              </a:xfrm>
              <a:custGeom>
                <a:rect b="b" l="l" r="r" t="t"/>
                <a:pathLst>
                  <a:path extrusionOk="0" h="5383" w="5759">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8" name="Google Shape;598;p53"/>
              <p:cNvSpPr/>
              <p:nvPr/>
            </p:nvSpPr>
            <p:spPr>
              <a:xfrm>
                <a:off x="4538070" y="2570614"/>
                <a:ext cx="575002" cy="656786"/>
              </a:xfrm>
              <a:custGeom>
                <a:rect b="b" l="l" r="r" t="t"/>
                <a:pathLst>
                  <a:path extrusionOk="0" h="2977" w="2604">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599" name="Google Shape;599;p53"/>
              <p:cNvSpPr/>
              <p:nvPr/>
            </p:nvSpPr>
            <p:spPr>
              <a:xfrm>
                <a:off x="4887260" y="2807755"/>
                <a:ext cx="485376" cy="477769"/>
              </a:xfrm>
              <a:custGeom>
                <a:rect b="b" l="l" r="r" t="t"/>
                <a:pathLst>
                  <a:path extrusionOk="0" h="2170" w="2202">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0" name="Google Shape;600;p53"/>
              <p:cNvSpPr/>
              <p:nvPr/>
            </p:nvSpPr>
            <p:spPr>
              <a:xfrm>
                <a:off x="4626532" y="3186714"/>
                <a:ext cx="548228" cy="352224"/>
              </a:xfrm>
              <a:custGeom>
                <a:rect b="b" l="l" r="r" t="t"/>
                <a:pathLst>
                  <a:path extrusionOk="0" h="1601" w="2485">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1" name="Google Shape;601;p53"/>
              <p:cNvSpPr/>
              <p:nvPr/>
            </p:nvSpPr>
            <p:spPr>
              <a:xfrm>
                <a:off x="4711501" y="3506388"/>
                <a:ext cx="618065" cy="485905"/>
              </a:xfrm>
              <a:custGeom>
                <a:rect b="b" l="l" r="r" t="t"/>
                <a:pathLst>
                  <a:path extrusionOk="0" h="2206" w="2800">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2" name="Google Shape;602;p53"/>
              <p:cNvSpPr/>
              <p:nvPr/>
            </p:nvSpPr>
            <p:spPr>
              <a:xfrm>
                <a:off x="4853505" y="3929520"/>
                <a:ext cx="439979" cy="444056"/>
              </a:xfrm>
              <a:custGeom>
                <a:rect b="b" l="l" r="r" t="t"/>
                <a:pathLst>
                  <a:path extrusionOk="0" h="2015" w="1990">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3" name="Google Shape;603;p53"/>
              <p:cNvSpPr/>
              <p:nvPr/>
            </p:nvSpPr>
            <p:spPr>
              <a:xfrm>
                <a:off x="4925671" y="4345678"/>
                <a:ext cx="513312" cy="432430"/>
              </a:xfrm>
              <a:custGeom>
                <a:rect b="b" l="l" r="r" t="t"/>
                <a:pathLst>
                  <a:path extrusionOk="0" h="1959" w="232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4" name="Google Shape;604;p53"/>
              <p:cNvSpPr/>
              <p:nvPr/>
            </p:nvSpPr>
            <p:spPr>
              <a:xfrm>
                <a:off x="5078151" y="3250649"/>
                <a:ext cx="361992" cy="598661"/>
              </a:xfrm>
              <a:custGeom>
                <a:rect b="b" l="l" r="r" t="t"/>
                <a:pathLst>
                  <a:path extrusionOk="0" h="2721" w="164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5" name="Google Shape;605;p53"/>
              <p:cNvSpPr/>
              <p:nvPr/>
            </p:nvSpPr>
            <p:spPr>
              <a:xfrm>
                <a:off x="5393587" y="3270410"/>
                <a:ext cx="277026" cy="494041"/>
              </a:xfrm>
              <a:custGeom>
                <a:rect b="b" l="l" r="r" t="t"/>
                <a:pathLst>
                  <a:path extrusionOk="0" h="2237" w="1255">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6" name="Google Shape;606;p53"/>
              <p:cNvSpPr/>
              <p:nvPr/>
            </p:nvSpPr>
            <p:spPr>
              <a:xfrm>
                <a:off x="5607757" y="3156490"/>
                <a:ext cx="377128" cy="426621"/>
              </a:xfrm>
              <a:custGeom>
                <a:rect b="b" l="l" r="r" t="t"/>
                <a:pathLst>
                  <a:path extrusionOk="0" h="1934" w="1707">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7" name="Google Shape;607;p53"/>
              <p:cNvSpPr/>
              <p:nvPr/>
            </p:nvSpPr>
            <p:spPr>
              <a:xfrm>
                <a:off x="5303961" y="3542424"/>
                <a:ext cx="605261" cy="361521"/>
              </a:xfrm>
              <a:custGeom>
                <a:rect b="b" l="l" r="r" t="t"/>
                <a:pathLst>
                  <a:path extrusionOk="0" h="1641" w="27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8" name="Google Shape;608;p53"/>
              <p:cNvSpPr/>
              <p:nvPr/>
            </p:nvSpPr>
            <p:spPr>
              <a:xfrm>
                <a:off x="5259730" y="3760965"/>
                <a:ext cx="727477" cy="333625"/>
              </a:xfrm>
              <a:custGeom>
                <a:rect b="b" l="l" r="r" t="t"/>
                <a:pathLst>
                  <a:path extrusionOk="0" h="1514" w="3296">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09" name="Google Shape;609;p53"/>
              <p:cNvSpPr/>
              <p:nvPr/>
            </p:nvSpPr>
            <p:spPr>
              <a:xfrm>
                <a:off x="5173597" y="4077152"/>
                <a:ext cx="309617" cy="537056"/>
              </a:xfrm>
              <a:custGeom>
                <a:rect b="b" l="l" r="r" t="t"/>
                <a:pathLst>
                  <a:path extrusionOk="0" h="2439" w="1400">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0" name="Google Shape;610;p53"/>
              <p:cNvSpPr/>
              <p:nvPr/>
            </p:nvSpPr>
            <p:spPr>
              <a:xfrm>
                <a:off x="5426178" y="4024841"/>
                <a:ext cx="364322" cy="566116"/>
              </a:xfrm>
              <a:custGeom>
                <a:rect b="b" l="l" r="r" t="t"/>
                <a:pathLst>
                  <a:path extrusionOk="0" h="2568" w="1649">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1" name="Google Shape;611;p53"/>
              <p:cNvSpPr/>
              <p:nvPr/>
            </p:nvSpPr>
            <p:spPr>
              <a:xfrm>
                <a:off x="5688071" y="3976018"/>
                <a:ext cx="466751" cy="499855"/>
              </a:xfrm>
              <a:custGeom>
                <a:rect b="b" l="l" r="r" t="t"/>
                <a:pathLst>
                  <a:path extrusionOk="0" h="2269" w="2113">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2" name="Google Shape;612;p53"/>
              <p:cNvSpPr/>
              <p:nvPr/>
            </p:nvSpPr>
            <p:spPr>
              <a:xfrm>
                <a:off x="5563526" y="4402638"/>
                <a:ext cx="788007" cy="614935"/>
              </a:xfrm>
              <a:custGeom>
                <a:rect b="b" l="l" r="r" t="t"/>
                <a:pathLst>
                  <a:path extrusionOk="0" h="2793" w="357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613" name="Google Shape;613;p53"/>
              <p:cNvSpPr/>
              <p:nvPr/>
            </p:nvSpPr>
            <p:spPr>
              <a:xfrm>
                <a:off x="5887110" y="3895809"/>
                <a:ext cx="436490" cy="348734"/>
              </a:xfrm>
              <a:custGeom>
                <a:rect b="b" l="l" r="r" t="t"/>
                <a:pathLst>
                  <a:path extrusionOk="0" h="1580" w="1978">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4" name="Google Shape;614;p53"/>
              <p:cNvSpPr/>
              <p:nvPr/>
            </p:nvSpPr>
            <p:spPr>
              <a:xfrm>
                <a:off x="5780024" y="3611009"/>
                <a:ext cx="754252" cy="387094"/>
              </a:xfrm>
              <a:custGeom>
                <a:rect b="b" l="l" r="r" t="t"/>
                <a:pathLst>
                  <a:path extrusionOk="0" h="1760" w="3422">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5" name="Google Shape;615;p53"/>
              <p:cNvSpPr/>
              <p:nvPr/>
            </p:nvSpPr>
            <p:spPr>
              <a:xfrm>
                <a:off x="5951128" y="3023971"/>
                <a:ext cx="510980" cy="371985"/>
              </a:xfrm>
              <a:custGeom>
                <a:rect b="b" l="l" r="r" t="t"/>
                <a:pathLst>
                  <a:path extrusionOk="0" h="1689" w="2320">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6" name="Google Shape;616;p53"/>
              <p:cNvSpPr/>
              <p:nvPr/>
            </p:nvSpPr>
            <p:spPr>
              <a:xfrm>
                <a:off x="5974407" y="2646174"/>
                <a:ext cx="573840" cy="490553"/>
              </a:xfrm>
              <a:custGeom>
                <a:rect b="b" l="l" r="r" t="t"/>
                <a:pathLst>
                  <a:path extrusionOk="0" h="2224" w="2597">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617" name="Google Shape;617;p53"/>
              <p:cNvSpPr/>
              <p:nvPr/>
            </p:nvSpPr>
            <p:spPr>
              <a:xfrm>
                <a:off x="6395764" y="2590376"/>
                <a:ext cx="162955" cy="289449"/>
              </a:xfrm>
              <a:custGeom>
                <a:rect b="b" l="l" r="r" t="t"/>
                <a:pathLst>
                  <a:path extrusionOk="0" h="1311" w="734">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8" name="Google Shape;618;p53"/>
              <p:cNvSpPr/>
              <p:nvPr/>
            </p:nvSpPr>
            <p:spPr>
              <a:xfrm>
                <a:off x="6407404" y="3070469"/>
                <a:ext cx="132692" cy="262713"/>
              </a:xfrm>
              <a:custGeom>
                <a:rect b="b" l="l" r="r" t="t"/>
                <a:pathLst>
                  <a:path extrusionOk="0" h="1190" w="601">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19" name="Google Shape;619;p53"/>
              <p:cNvSpPr/>
              <p:nvPr/>
            </p:nvSpPr>
            <p:spPr>
              <a:xfrm>
                <a:off x="6508669" y="2910050"/>
                <a:ext cx="154808" cy="138332"/>
              </a:xfrm>
              <a:custGeom>
                <a:rect b="b" l="l" r="r" t="t"/>
                <a:pathLst>
                  <a:path extrusionOk="0" h="630" w="70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0" name="Google Shape;620;p53"/>
              <p:cNvSpPr/>
              <p:nvPr/>
            </p:nvSpPr>
            <p:spPr>
              <a:xfrm>
                <a:off x="6497029" y="2784505"/>
                <a:ext cx="303797" cy="187155"/>
              </a:xfrm>
              <a:custGeom>
                <a:rect b="b" l="l" r="r" t="t"/>
                <a:pathLst>
                  <a:path extrusionOk="0" h="850" w="1383">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1" name="Google Shape;621;p53"/>
              <p:cNvSpPr/>
              <p:nvPr/>
            </p:nvSpPr>
            <p:spPr>
              <a:xfrm>
                <a:off x="6537768" y="2569452"/>
                <a:ext cx="135020" cy="288289"/>
              </a:xfrm>
              <a:custGeom>
                <a:rect b="b" l="l" r="r" t="t"/>
                <a:pathLst>
                  <a:path extrusionOk="0" h="1311" w="615">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2" name="Google Shape;622;p53"/>
              <p:cNvSpPr/>
              <p:nvPr/>
            </p:nvSpPr>
            <p:spPr>
              <a:xfrm>
                <a:off x="6566867" y="2281164"/>
                <a:ext cx="306122" cy="487067"/>
              </a:xfrm>
              <a:custGeom>
                <a:rect b="b" l="l" r="r" t="t"/>
                <a:pathLst>
                  <a:path extrusionOk="0" h="2211" w="1386">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3" name="Google Shape;623;p53"/>
              <p:cNvSpPr/>
              <p:nvPr/>
            </p:nvSpPr>
            <p:spPr>
              <a:xfrm>
                <a:off x="6524964" y="3014671"/>
                <a:ext cx="137348" cy="115083"/>
              </a:xfrm>
              <a:custGeom>
                <a:rect b="b" l="l" r="r" t="t"/>
                <a:pathLst>
                  <a:path extrusionOk="0" h="519" w="622">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624" name="Google Shape;624;p53"/>
              <p:cNvSpPr/>
              <p:nvPr/>
            </p:nvSpPr>
            <p:spPr>
              <a:xfrm>
                <a:off x="6628558" y="2896101"/>
                <a:ext cx="68674" cy="79047"/>
              </a:xfrm>
              <a:custGeom>
                <a:rect b="b" l="l" r="r" t="t"/>
                <a:pathLst>
                  <a:path extrusionOk="0" h="363" w="314">
                    <a:moveTo>
                      <a:pt x="0" y="69"/>
                    </a:moveTo>
                    <a:lnTo>
                      <a:pt x="225" y="0"/>
                    </a:lnTo>
                    <a:lnTo>
                      <a:pt x="314" y="171"/>
                    </a:lnTo>
                    <a:lnTo>
                      <a:pt x="273" y="192"/>
                    </a:lnTo>
                    <a:lnTo>
                      <a:pt x="237" y="282"/>
                    </a:lnTo>
                    <a:lnTo>
                      <a:pt x="156" y="363"/>
                    </a:lnTo>
                    <a:lnTo>
                      <a:pt x="138" y="195"/>
                    </a:lnTo>
                    <a:lnTo>
                      <a:pt x="0" y="6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5" name="Google Shape;625;p53"/>
              <p:cNvSpPr/>
              <p:nvPr/>
            </p:nvSpPr>
            <p:spPr>
              <a:xfrm>
                <a:off x="5088627" y="2710109"/>
                <a:ext cx="481884" cy="223190"/>
              </a:xfrm>
              <a:custGeom>
                <a:rect b="b" l="l" r="r" t="t"/>
                <a:pathLst>
                  <a:path extrusionOk="0" h="1010" w="2182">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6" name="Google Shape;626;p53"/>
              <p:cNvSpPr/>
              <p:nvPr/>
            </p:nvSpPr>
            <p:spPr>
              <a:xfrm>
                <a:off x="5420358" y="2846115"/>
                <a:ext cx="349190" cy="449871"/>
              </a:xfrm>
              <a:custGeom>
                <a:rect b="b" l="l" r="r" t="t"/>
                <a:pathLst>
                  <a:path extrusionOk="0" h="2040" w="1586">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7" name="Google Shape;627;p53"/>
              <p:cNvSpPr/>
              <p:nvPr/>
            </p:nvSpPr>
            <p:spPr>
              <a:xfrm>
                <a:off x="2487157" y="2398572"/>
                <a:ext cx="593625" cy="432430"/>
              </a:xfrm>
              <a:custGeom>
                <a:rect b="b" l="l" r="r" t="t"/>
                <a:pathLst>
                  <a:path extrusionOk="0" h="1962" w="2687">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8" name="Google Shape;628;p53"/>
              <p:cNvSpPr/>
              <p:nvPr/>
            </p:nvSpPr>
            <p:spPr>
              <a:xfrm>
                <a:off x="2320710" y="2665935"/>
                <a:ext cx="718168" cy="588201"/>
              </a:xfrm>
              <a:custGeom>
                <a:rect b="b" l="l" r="r" t="t"/>
                <a:pathLst>
                  <a:path extrusionOk="0" h="2669" w="3256">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29" name="Google Shape;629;p53"/>
              <p:cNvSpPr/>
              <p:nvPr/>
            </p:nvSpPr>
            <p:spPr>
              <a:xfrm>
                <a:off x="2269495" y="3096042"/>
                <a:ext cx="770548" cy="1231043"/>
              </a:xfrm>
              <a:custGeom>
                <a:rect b="b" l="l" r="r" t="t"/>
                <a:pathLst>
                  <a:path extrusionOk="0" h="5586" w="3498">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630" name="Google Shape;630;p53"/>
              <p:cNvSpPr/>
              <p:nvPr/>
            </p:nvSpPr>
            <p:spPr>
              <a:xfrm>
                <a:off x="2614030" y="3200663"/>
                <a:ext cx="565692" cy="853236"/>
              </a:xfrm>
              <a:custGeom>
                <a:rect b="b" l="l" r="r" t="t"/>
                <a:pathLst>
                  <a:path extrusionOk="0" h="3871" w="2565">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31" name="Google Shape;631;p53"/>
              <p:cNvSpPr/>
              <p:nvPr/>
            </p:nvSpPr>
            <p:spPr>
              <a:xfrm>
                <a:off x="2930629" y="2514817"/>
                <a:ext cx="521460" cy="836969"/>
              </a:xfrm>
              <a:custGeom>
                <a:rect b="b" l="l" r="r" t="t"/>
                <a:pathLst>
                  <a:path extrusionOk="0" h="3800" w="236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32" name="Google Shape;632;p53"/>
              <p:cNvSpPr/>
              <p:nvPr/>
            </p:nvSpPr>
            <p:spPr>
              <a:xfrm>
                <a:off x="5892929" y="3358757"/>
                <a:ext cx="580817" cy="426622"/>
              </a:xfrm>
              <a:custGeom>
                <a:rect b="b" l="l" r="r" t="t"/>
                <a:pathLst>
                  <a:path extrusionOk="0" h="1836" w="2495">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33" name="Google Shape;633;p53"/>
              <p:cNvSpPr/>
              <p:nvPr/>
            </p:nvSpPr>
            <p:spPr>
              <a:xfrm>
                <a:off x="5864994" y="3312258"/>
                <a:ext cx="394583" cy="385934"/>
              </a:xfrm>
              <a:custGeom>
                <a:rect b="b" l="l" r="r" t="t"/>
                <a:pathLst>
                  <a:path extrusionOk="0" h="1751" w="1790">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34" name="Google Shape;634;p53"/>
              <p:cNvSpPr/>
              <p:nvPr/>
            </p:nvSpPr>
            <p:spPr>
              <a:xfrm>
                <a:off x="6101280" y="3271573"/>
                <a:ext cx="389927" cy="192967"/>
              </a:xfrm>
              <a:custGeom>
                <a:rect b="b" l="l" r="r" t="t"/>
                <a:pathLst>
                  <a:path extrusionOk="0" h="830" w="1675">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35" name="Google Shape;635;p53"/>
              <p:cNvSpPr/>
              <p:nvPr/>
            </p:nvSpPr>
            <p:spPr>
              <a:xfrm>
                <a:off x="6400420" y="3269248"/>
                <a:ext cx="96609" cy="133682"/>
              </a:xfrm>
              <a:custGeom>
                <a:rect b="b" l="l" r="r" t="t"/>
                <a:pathLst>
                  <a:path extrusionOk="0" h="605" w="438">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36" name="Google Shape;636;p53"/>
              <p:cNvSpPr/>
              <p:nvPr/>
            </p:nvSpPr>
            <p:spPr>
              <a:xfrm>
                <a:off x="6450470" y="3430829"/>
                <a:ext cx="44231" cy="83697"/>
              </a:xfrm>
              <a:custGeom>
                <a:rect b="b" l="l" r="r" t="t"/>
                <a:pathLst>
                  <a:path extrusionOk="0" h="384" w="198">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37" name="Google Shape;637;p53"/>
              <p:cNvSpPr/>
              <p:nvPr/>
            </p:nvSpPr>
            <p:spPr>
              <a:xfrm>
                <a:off x="6275875" y="3357594"/>
                <a:ext cx="27935" cy="25574"/>
              </a:xfrm>
              <a:custGeom>
                <a:rect b="b" l="l" r="r" t="t"/>
                <a:pathLst>
                  <a:path extrusionOk="0" h="51" w="51">
                    <a:moveTo>
                      <a:pt x="0" y="18"/>
                    </a:moveTo>
                    <a:lnTo>
                      <a:pt x="21" y="0"/>
                    </a:lnTo>
                    <a:lnTo>
                      <a:pt x="51" y="24"/>
                    </a:lnTo>
                    <a:lnTo>
                      <a:pt x="22" y="51"/>
                    </a:lnTo>
                    <a:lnTo>
                      <a:pt x="22" y="38"/>
                    </a:lnTo>
                    <a:lnTo>
                      <a:pt x="20" y="29"/>
                    </a:lnTo>
                    <a:lnTo>
                      <a:pt x="12" y="23"/>
                    </a:lnTo>
                    <a:lnTo>
                      <a:pt x="0" y="18"/>
                    </a:lnTo>
                    <a:close/>
                  </a:path>
                </a:pathLst>
              </a:custGeom>
              <a:solidFill>
                <a:srgbClr val="C4B798"/>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nvGrpSpPr>
              <p:cNvPr id="638" name="Google Shape;638;p53"/>
              <p:cNvGrpSpPr/>
              <p:nvPr/>
            </p:nvGrpSpPr>
            <p:grpSpPr>
              <a:xfrm>
                <a:off x="2865629" y="5031611"/>
                <a:ext cx="734466" cy="464146"/>
                <a:chOff x="2865629" y="4574411"/>
                <a:chExt cx="734466" cy="464146"/>
              </a:xfrm>
            </p:grpSpPr>
            <p:sp>
              <p:nvSpPr>
                <p:cNvPr id="639" name="Google Shape;639;p53"/>
                <p:cNvSpPr/>
                <p:nvPr/>
              </p:nvSpPr>
              <p:spPr>
                <a:xfrm>
                  <a:off x="3416188" y="4822342"/>
                  <a:ext cx="183907" cy="216215"/>
                </a:xfrm>
                <a:custGeom>
                  <a:rect b="b" l="l" r="r" t="t"/>
                  <a:pathLst>
                    <a:path extrusionOk="0" h="980" w="834">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40" name="Google Shape;640;p53"/>
                <p:cNvSpPr/>
                <p:nvPr/>
              </p:nvSpPr>
              <p:spPr>
                <a:xfrm>
                  <a:off x="3076310" y="4642159"/>
                  <a:ext cx="90790" cy="80209"/>
                </a:xfrm>
                <a:custGeom>
                  <a:rect b="b" l="l" r="r" t="t"/>
                  <a:pathLst>
                    <a:path extrusionOk="0" h="364" w="41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41" name="Google Shape;641;p53"/>
                <p:cNvSpPr/>
                <p:nvPr/>
              </p:nvSpPr>
              <p:spPr>
                <a:xfrm>
                  <a:off x="2865629" y="4574411"/>
                  <a:ext cx="62854" cy="58123"/>
                </a:xfrm>
                <a:custGeom>
                  <a:rect b="b" l="l" r="r" t="t"/>
                  <a:pathLst>
                    <a:path extrusionOk="0" h="259" w="285">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42" name="Google Shape;642;p53"/>
                <p:cNvSpPr/>
                <p:nvPr/>
              </p:nvSpPr>
              <p:spPr>
                <a:xfrm>
                  <a:off x="3321359" y="4727017"/>
                  <a:ext cx="100101" cy="66260"/>
                </a:xfrm>
                <a:custGeom>
                  <a:rect b="b" l="l" r="r" t="t"/>
                  <a:pathLst>
                    <a:path extrusionOk="0" h="300" w="453">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43" name="Google Shape;643;p53"/>
                <p:cNvSpPr/>
                <p:nvPr/>
              </p:nvSpPr>
              <p:spPr>
                <a:xfrm>
                  <a:off x="3214386" y="4667151"/>
                  <a:ext cx="89626" cy="30224"/>
                </a:xfrm>
                <a:custGeom>
                  <a:rect b="b" l="l" r="r" t="t"/>
                  <a:pathLst>
                    <a:path extrusionOk="0" h="136" w="409">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644" name="Google Shape;644;p53"/>
                <p:cNvSpPr/>
                <p:nvPr/>
              </p:nvSpPr>
              <p:spPr>
                <a:xfrm>
                  <a:off x="3255559" y="4732830"/>
                  <a:ext cx="36083" cy="40686"/>
                </a:xfrm>
                <a:custGeom>
                  <a:rect b="b" l="l" r="r" t="t"/>
                  <a:pathLst>
                    <a:path extrusionOk="0" h="181" w="162">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grpSp>
        <p:grpSp>
          <p:nvGrpSpPr>
            <p:cNvPr id="645" name="Google Shape;645;p53"/>
            <p:cNvGrpSpPr/>
            <p:nvPr/>
          </p:nvGrpSpPr>
          <p:grpSpPr>
            <a:xfrm>
              <a:off x="1735137" y="1571625"/>
              <a:ext cx="6767513" cy="3924301"/>
              <a:chOff x="889" y="1026"/>
              <a:chExt cx="4263" cy="2472"/>
            </a:xfrm>
          </p:grpSpPr>
          <p:sp>
            <p:nvSpPr>
              <p:cNvPr id="646" name="Google Shape;646;p53"/>
              <p:cNvSpPr/>
              <p:nvPr/>
            </p:nvSpPr>
            <p:spPr>
              <a:xfrm>
                <a:off x="1236" y="112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a:t>
                </a:r>
                <a:endParaRPr sz="1100"/>
              </a:p>
            </p:txBody>
          </p:sp>
          <p:sp>
            <p:nvSpPr>
              <p:cNvPr id="647" name="Google Shape;647;p53"/>
              <p:cNvSpPr/>
              <p:nvPr/>
            </p:nvSpPr>
            <p:spPr>
              <a:xfrm>
                <a:off x="1139" y="143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OR</a:t>
                </a:r>
                <a:endParaRPr sz="1100"/>
              </a:p>
            </p:txBody>
          </p:sp>
          <p:sp>
            <p:nvSpPr>
              <p:cNvPr id="648" name="Google Shape;648;p53"/>
              <p:cNvSpPr/>
              <p:nvPr/>
            </p:nvSpPr>
            <p:spPr>
              <a:xfrm>
                <a:off x="1041"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CA</a:t>
                </a:r>
                <a:endParaRPr sz="1100"/>
              </a:p>
            </p:txBody>
          </p:sp>
          <p:sp>
            <p:nvSpPr>
              <p:cNvPr id="649" name="Google Shape;649;p53"/>
              <p:cNvSpPr/>
              <p:nvPr/>
            </p:nvSpPr>
            <p:spPr>
              <a:xfrm>
                <a:off x="1914"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MT</a:t>
                </a:r>
                <a:endParaRPr sz="1100"/>
              </a:p>
            </p:txBody>
          </p:sp>
          <p:sp>
            <p:nvSpPr>
              <p:cNvPr id="650" name="Google Shape;650;p53"/>
              <p:cNvSpPr/>
              <p:nvPr/>
            </p:nvSpPr>
            <p:spPr>
              <a:xfrm>
                <a:off x="1585" y="1519"/>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ID</a:t>
                </a:r>
                <a:endParaRPr sz="1100"/>
              </a:p>
            </p:txBody>
          </p:sp>
          <p:sp>
            <p:nvSpPr>
              <p:cNvPr id="651" name="Google Shape;651;p53"/>
              <p:cNvSpPr/>
              <p:nvPr/>
            </p:nvSpPr>
            <p:spPr>
              <a:xfrm>
                <a:off x="1320"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NV</a:t>
                </a:r>
                <a:endParaRPr sz="1100"/>
              </a:p>
            </p:txBody>
          </p:sp>
          <p:sp>
            <p:nvSpPr>
              <p:cNvPr id="652" name="Google Shape;652;p53"/>
              <p:cNvSpPr/>
              <p:nvPr/>
            </p:nvSpPr>
            <p:spPr>
              <a:xfrm>
                <a:off x="1638"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AZ</a:t>
                </a:r>
                <a:endParaRPr sz="1100"/>
              </a:p>
            </p:txBody>
          </p:sp>
          <p:sp>
            <p:nvSpPr>
              <p:cNvPr id="653" name="Google Shape;653;p53"/>
              <p:cNvSpPr/>
              <p:nvPr/>
            </p:nvSpPr>
            <p:spPr>
              <a:xfrm>
                <a:off x="1734" y="202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UT</a:t>
                </a:r>
                <a:endParaRPr sz="1100"/>
              </a:p>
            </p:txBody>
          </p:sp>
          <p:sp>
            <p:nvSpPr>
              <p:cNvPr id="654" name="Google Shape;654;p53"/>
              <p:cNvSpPr/>
              <p:nvPr/>
            </p:nvSpPr>
            <p:spPr>
              <a:xfrm>
                <a:off x="2051" y="166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WY</a:t>
                </a:r>
                <a:endParaRPr sz="1100"/>
              </a:p>
            </p:txBody>
          </p:sp>
          <p:sp>
            <p:nvSpPr>
              <p:cNvPr id="655" name="Google Shape;655;p53"/>
              <p:cNvSpPr/>
              <p:nvPr/>
            </p:nvSpPr>
            <p:spPr>
              <a:xfrm>
                <a:off x="2131"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CO</a:t>
                </a:r>
                <a:endParaRPr sz="1100"/>
              </a:p>
            </p:txBody>
          </p:sp>
          <p:sp>
            <p:nvSpPr>
              <p:cNvPr id="656" name="Google Shape;656;p53"/>
              <p:cNvSpPr/>
              <p:nvPr/>
            </p:nvSpPr>
            <p:spPr>
              <a:xfrm>
                <a:off x="2093"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NM</a:t>
                </a:r>
                <a:endParaRPr sz="1100"/>
              </a:p>
            </p:txBody>
          </p:sp>
          <p:sp>
            <p:nvSpPr>
              <p:cNvPr id="657" name="Google Shape;657;p53"/>
              <p:cNvSpPr/>
              <p:nvPr/>
            </p:nvSpPr>
            <p:spPr>
              <a:xfrm>
                <a:off x="2639" y="279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TX</a:t>
                </a:r>
                <a:endParaRPr sz="1100"/>
              </a:p>
            </p:txBody>
          </p:sp>
          <p:sp>
            <p:nvSpPr>
              <p:cNvPr id="658" name="Google Shape;658;p53"/>
              <p:cNvSpPr/>
              <p:nvPr/>
            </p:nvSpPr>
            <p:spPr>
              <a:xfrm>
                <a:off x="2816"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OK</a:t>
                </a:r>
                <a:endParaRPr sz="1100"/>
              </a:p>
            </p:txBody>
          </p:sp>
          <p:sp>
            <p:nvSpPr>
              <p:cNvPr id="659" name="Google Shape;659;p53"/>
              <p:cNvSpPr/>
              <p:nvPr/>
            </p:nvSpPr>
            <p:spPr>
              <a:xfrm>
                <a:off x="2684" y="211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KS</a:t>
                </a:r>
                <a:endParaRPr sz="1100"/>
              </a:p>
            </p:txBody>
          </p:sp>
          <p:sp>
            <p:nvSpPr>
              <p:cNvPr id="660" name="Google Shape;660;p53"/>
              <p:cNvSpPr/>
              <p:nvPr/>
            </p:nvSpPr>
            <p:spPr>
              <a:xfrm>
                <a:off x="2592" y="184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NE</a:t>
                </a:r>
                <a:endParaRPr sz="1100"/>
              </a:p>
            </p:txBody>
          </p:sp>
          <p:sp>
            <p:nvSpPr>
              <p:cNvPr id="661" name="Google Shape;661;p53"/>
              <p:cNvSpPr/>
              <p:nvPr/>
            </p:nvSpPr>
            <p:spPr>
              <a:xfrm>
                <a:off x="2592" y="157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SD</a:t>
                </a:r>
                <a:endParaRPr sz="1100"/>
              </a:p>
            </p:txBody>
          </p:sp>
          <p:sp>
            <p:nvSpPr>
              <p:cNvPr id="662" name="Google Shape;662;p53"/>
              <p:cNvSpPr/>
              <p:nvPr/>
            </p:nvSpPr>
            <p:spPr>
              <a:xfrm>
                <a:off x="2543"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ND</a:t>
                </a:r>
                <a:endParaRPr sz="1100"/>
              </a:p>
            </p:txBody>
          </p:sp>
          <p:sp>
            <p:nvSpPr>
              <p:cNvPr id="663" name="Google Shape;663;p53"/>
              <p:cNvSpPr/>
              <p:nvPr/>
            </p:nvSpPr>
            <p:spPr>
              <a:xfrm>
                <a:off x="2921" y="138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MN</a:t>
                </a:r>
                <a:endParaRPr sz="1100"/>
              </a:p>
            </p:txBody>
          </p:sp>
          <p:sp>
            <p:nvSpPr>
              <p:cNvPr id="664" name="Google Shape;664;p53"/>
              <p:cNvSpPr/>
              <p:nvPr/>
            </p:nvSpPr>
            <p:spPr>
              <a:xfrm>
                <a:off x="3045" y="17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IA</a:t>
                </a:r>
                <a:endParaRPr sz="1100"/>
              </a:p>
            </p:txBody>
          </p:sp>
          <p:sp>
            <p:nvSpPr>
              <p:cNvPr id="665" name="Google Shape;665;p53"/>
              <p:cNvSpPr/>
              <p:nvPr/>
            </p:nvSpPr>
            <p:spPr>
              <a:xfrm>
                <a:off x="3133" y="21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MO</a:t>
                </a:r>
                <a:endParaRPr sz="1100"/>
              </a:p>
            </p:txBody>
          </p:sp>
          <p:sp>
            <p:nvSpPr>
              <p:cNvPr id="666" name="Google Shape;666;p53"/>
              <p:cNvSpPr/>
              <p:nvPr/>
            </p:nvSpPr>
            <p:spPr>
              <a:xfrm>
                <a:off x="3181"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AR</a:t>
                </a:r>
                <a:endParaRPr sz="1100"/>
              </a:p>
            </p:txBody>
          </p:sp>
          <p:sp>
            <p:nvSpPr>
              <p:cNvPr id="667" name="Google Shape;667;p53"/>
              <p:cNvSpPr/>
              <p:nvPr/>
            </p:nvSpPr>
            <p:spPr>
              <a:xfrm>
                <a:off x="3220" y="279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LA</a:t>
                </a:r>
                <a:endParaRPr sz="1100"/>
              </a:p>
            </p:txBody>
          </p:sp>
          <p:sp>
            <p:nvSpPr>
              <p:cNvPr id="668" name="Google Shape;668;p53"/>
              <p:cNvSpPr/>
              <p:nvPr/>
            </p:nvSpPr>
            <p:spPr>
              <a:xfrm>
                <a:off x="3453" y="261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MS</a:t>
                </a:r>
                <a:endParaRPr sz="1100"/>
              </a:p>
            </p:txBody>
          </p:sp>
          <p:sp>
            <p:nvSpPr>
              <p:cNvPr id="669" name="Google Shape;669;p53"/>
              <p:cNvSpPr/>
              <p:nvPr/>
            </p:nvSpPr>
            <p:spPr>
              <a:xfrm>
                <a:off x="3678" y="256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AL</a:t>
                </a:r>
                <a:endParaRPr sz="1100"/>
              </a:p>
            </p:txBody>
          </p:sp>
          <p:sp>
            <p:nvSpPr>
              <p:cNvPr id="670" name="Google Shape;670;p53"/>
              <p:cNvSpPr/>
              <p:nvPr/>
            </p:nvSpPr>
            <p:spPr>
              <a:xfrm>
                <a:off x="3902" y="252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GA</a:t>
                </a:r>
                <a:endParaRPr sz="1100"/>
              </a:p>
            </p:txBody>
          </p:sp>
          <p:sp>
            <p:nvSpPr>
              <p:cNvPr id="671" name="Google Shape;671;p53"/>
              <p:cNvSpPr/>
              <p:nvPr/>
            </p:nvSpPr>
            <p:spPr>
              <a:xfrm>
                <a:off x="4135" y="28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FL</a:t>
                </a:r>
                <a:endParaRPr sz="1100"/>
              </a:p>
            </p:txBody>
          </p:sp>
          <p:sp>
            <p:nvSpPr>
              <p:cNvPr id="672" name="Google Shape;672;p53"/>
              <p:cNvSpPr/>
              <p:nvPr/>
            </p:nvSpPr>
            <p:spPr>
              <a:xfrm>
                <a:off x="4129" y="234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SC</a:t>
                </a:r>
                <a:endParaRPr sz="1100"/>
              </a:p>
            </p:txBody>
          </p:sp>
          <p:sp>
            <p:nvSpPr>
              <p:cNvPr id="673" name="Google Shape;673;p53"/>
              <p:cNvSpPr/>
              <p:nvPr/>
            </p:nvSpPr>
            <p:spPr>
              <a:xfrm>
                <a:off x="3638" y="229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TN</a:t>
                </a:r>
                <a:endParaRPr sz="1100"/>
              </a:p>
            </p:txBody>
          </p:sp>
          <p:sp>
            <p:nvSpPr>
              <p:cNvPr id="674" name="Google Shape;674;p53"/>
              <p:cNvSpPr/>
              <p:nvPr/>
            </p:nvSpPr>
            <p:spPr>
              <a:xfrm>
                <a:off x="4218" y="216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NC</a:t>
                </a:r>
                <a:endParaRPr sz="1100"/>
              </a:p>
            </p:txBody>
          </p:sp>
          <p:sp>
            <p:nvSpPr>
              <p:cNvPr id="675" name="Google Shape;675;p53"/>
              <p:cNvSpPr/>
              <p:nvPr/>
            </p:nvSpPr>
            <p:spPr>
              <a:xfrm>
                <a:off x="3411" y="188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IL</a:t>
                </a:r>
                <a:endParaRPr sz="1100"/>
              </a:p>
            </p:txBody>
          </p:sp>
          <p:sp>
            <p:nvSpPr>
              <p:cNvPr id="676" name="Google Shape;676;p53"/>
              <p:cNvSpPr/>
              <p:nvPr/>
            </p:nvSpPr>
            <p:spPr>
              <a:xfrm>
                <a:off x="3280" y="152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WI</a:t>
                </a:r>
                <a:endParaRPr sz="1100"/>
              </a:p>
            </p:txBody>
          </p:sp>
          <p:sp>
            <p:nvSpPr>
              <p:cNvPr id="677" name="Google Shape;677;p53"/>
              <p:cNvSpPr/>
              <p:nvPr/>
            </p:nvSpPr>
            <p:spPr>
              <a:xfrm>
                <a:off x="3649" y="15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MI</a:t>
                </a:r>
                <a:endParaRPr sz="1100"/>
              </a:p>
            </p:txBody>
          </p:sp>
          <p:sp>
            <p:nvSpPr>
              <p:cNvPr id="678" name="Google Shape;678;p53"/>
              <p:cNvSpPr/>
              <p:nvPr/>
            </p:nvSpPr>
            <p:spPr>
              <a:xfrm>
                <a:off x="3815" y="179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OH</a:t>
                </a:r>
                <a:endParaRPr sz="1100"/>
              </a:p>
            </p:txBody>
          </p:sp>
          <p:sp>
            <p:nvSpPr>
              <p:cNvPr id="679" name="Google Shape;679;p53"/>
              <p:cNvSpPr/>
              <p:nvPr/>
            </p:nvSpPr>
            <p:spPr>
              <a:xfrm>
                <a:off x="3621" y="187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IN</a:t>
                </a:r>
                <a:endParaRPr sz="1100"/>
              </a:p>
            </p:txBody>
          </p:sp>
          <p:sp>
            <p:nvSpPr>
              <p:cNvPr id="680" name="Google Shape;680;p53"/>
              <p:cNvSpPr/>
              <p:nvPr/>
            </p:nvSpPr>
            <p:spPr>
              <a:xfrm>
                <a:off x="3725"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KY</a:t>
                </a:r>
                <a:endParaRPr sz="1100"/>
              </a:p>
            </p:txBody>
          </p:sp>
          <p:sp>
            <p:nvSpPr>
              <p:cNvPr id="681" name="Google Shape;681;p53"/>
              <p:cNvSpPr/>
              <p:nvPr/>
            </p:nvSpPr>
            <p:spPr>
              <a:xfrm>
                <a:off x="4001" y="19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WV</a:t>
                </a:r>
                <a:endParaRPr sz="1100"/>
              </a:p>
            </p:txBody>
          </p:sp>
          <p:sp>
            <p:nvSpPr>
              <p:cNvPr id="682" name="Google Shape;682;p53"/>
              <p:cNvSpPr/>
              <p:nvPr/>
            </p:nvSpPr>
            <p:spPr>
              <a:xfrm>
                <a:off x="4194"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VA</a:t>
                </a:r>
                <a:endParaRPr sz="1100"/>
              </a:p>
            </p:txBody>
          </p:sp>
          <p:sp>
            <p:nvSpPr>
              <p:cNvPr id="683" name="Google Shape;683;p53"/>
              <p:cNvSpPr/>
              <p:nvPr/>
            </p:nvSpPr>
            <p:spPr>
              <a:xfrm>
                <a:off x="4132" y="166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PA</a:t>
                </a:r>
                <a:endParaRPr sz="1100"/>
              </a:p>
            </p:txBody>
          </p:sp>
          <p:sp>
            <p:nvSpPr>
              <p:cNvPr id="684" name="Google Shape;684;p53"/>
              <p:cNvSpPr/>
              <p:nvPr/>
            </p:nvSpPr>
            <p:spPr>
              <a:xfrm>
                <a:off x="4260" y="140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NY</a:t>
                </a:r>
                <a:endParaRPr sz="1100"/>
              </a:p>
            </p:txBody>
          </p:sp>
          <p:sp>
            <p:nvSpPr>
              <p:cNvPr id="685" name="Google Shape;685;p53"/>
              <p:cNvSpPr/>
              <p:nvPr/>
            </p:nvSpPr>
            <p:spPr>
              <a:xfrm>
                <a:off x="4598" y="102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ME</a:t>
                </a:r>
                <a:endParaRPr sz="1100"/>
              </a:p>
            </p:txBody>
          </p:sp>
          <p:sp>
            <p:nvSpPr>
              <p:cNvPr id="686" name="Google Shape;686;p53"/>
              <p:cNvSpPr/>
              <p:nvPr/>
            </p:nvSpPr>
            <p:spPr>
              <a:xfrm>
                <a:off x="4423" y="1177"/>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VT</a:t>
                </a:r>
                <a:endParaRPr sz="1100"/>
              </a:p>
            </p:txBody>
          </p:sp>
          <p:sp>
            <p:nvSpPr>
              <p:cNvPr id="687" name="Google Shape;687;p53"/>
              <p:cNvSpPr/>
              <p:nvPr/>
            </p:nvSpPr>
            <p:spPr>
              <a:xfrm>
                <a:off x="4522" y="125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NH</a:t>
                </a:r>
                <a:endParaRPr sz="1100"/>
              </a:p>
            </p:txBody>
          </p:sp>
          <p:sp>
            <p:nvSpPr>
              <p:cNvPr id="688" name="Google Shape;688;p53"/>
              <p:cNvSpPr/>
              <p:nvPr/>
            </p:nvSpPr>
            <p:spPr>
              <a:xfrm>
                <a:off x="4454" y="165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NJ</a:t>
                </a:r>
                <a:endParaRPr sz="1100"/>
              </a:p>
            </p:txBody>
          </p:sp>
          <p:sp>
            <p:nvSpPr>
              <p:cNvPr id="689" name="Google Shape;689;p53"/>
              <p:cNvSpPr/>
              <p:nvPr/>
            </p:nvSpPr>
            <p:spPr>
              <a:xfrm>
                <a:off x="4524" y="172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DE</a:t>
                </a:r>
                <a:endParaRPr sz="1100"/>
              </a:p>
            </p:txBody>
          </p:sp>
          <p:cxnSp>
            <p:nvCxnSpPr>
              <p:cNvPr id="690" name="Google Shape;690;p53"/>
              <p:cNvCxnSpPr/>
              <p:nvPr/>
            </p:nvCxnSpPr>
            <p:spPr>
              <a:xfrm>
                <a:off x="4534" y="1803"/>
                <a:ext cx="0" cy="0"/>
              </a:xfrm>
              <a:prstGeom prst="straightConnector1">
                <a:avLst/>
              </a:prstGeom>
              <a:noFill/>
              <a:ln cap="flat" cmpd="sng" w="9525">
                <a:solidFill>
                  <a:srgbClr val="333333"/>
                </a:solidFill>
                <a:prstDash val="solid"/>
                <a:round/>
                <a:headEnd len="med" w="med" type="none"/>
                <a:tailEnd len="med" w="med" type="none"/>
              </a:ln>
            </p:spPr>
          </p:cxnSp>
          <p:sp>
            <p:nvSpPr>
              <p:cNvPr id="691" name="Google Shape;691;p53"/>
              <p:cNvSpPr/>
              <p:nvPr/>
            </p:nvSpPr>
            <p:spPr>
              <a:xfrm>
                <a:off x="4286" y="164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MD</a:t>
                </a:r>
                <a:endParaRPr sz="1100"/>
              </a:p>
            </p:txBody>
          </p:sp>
          <p:sp>
            <p:nvSpPr>
              <p:cNvPr id="692" name="Google Shape;692;p53"/>
              <p:cNvSpPr/>
              <p:nvPr/>
            </p:nvSpPr>
            <p:spPr>
              <a:xfrm>
                <a:off x="4552" y="1921"/>
                <a:ext cx="6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Washington D.C.</a:t>
                </a:r>
                <a:endParaRPr sz="1100"/>
              </a:p>
            </p:txBody>
          </p:sp>
          <p:cxnSp>
            <p:nvCxnSpPr>
              <p:cNvPr id="693" name="Google Shape;693;p53"/>
              <p:cNvCxnSpPr/>
              <p:nvPr/>
            </p:nvCxnSpPr>
            <p:spPr>
              <a:xfrm>
                <a:off x="4486" y="1979"/>
                <a:ext cx="0" cy="0"/>
              </a:xfrm>
              <a:prstGeom prst="straightConnector1">
                <a:avLst/>
              </a:prstGeom>
              <a:solidFill>
                <a:srgbClr val="84BD00"/>
              </a:solidFill>
              <a:ln cap="flat" cmpd="sng" w="9525">
                <a:solidFill>
                  <a:srgbClr val="333333"/>
                </a:solidFill>
                <a:prstDash val="solid"/>
                <a:round/>
                <a:headEnd len="med" w="med" type="none"/>
                <a:tailEnd len="med" w="med" type="none"/>
              </a:ln>
            </p:spPr>
          </p:cxnSp>
          <p:sp>
            <p:nvSpPr>
              <p:cNvPr id="694" name="Google Shape;694;p53"/>
              <p:cNvSpPr/>
              <p:nvPr/>
            </p:nvSpPr>
            <p:spPr>
              <a:xfrm>
                <a:off x="4691" y="125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MA</a:t>
                </a:r>
                <a:endParaRPr sz="1100"/>
              </a:p>
            </p:txBody>
          </p:sp>
          <p:cxnSp>
            <p:nvCxnSpPr>
              <p:cNvPr id="695" name="Google Shape;695;p53"/>
              <p:cNvCxnSpPr/>
              <p:nvPr/>
            </p:nvCxnSpPr>
            <p:spPr>
              <a:xfrm>
                <a:off x="4714" y="1353"/>
                <a:ext cx="0" cy="0"/>
              </a:xfrm>
              <a:prstGeom prst="straightConnector1">
                <a:avLst/>
              </a:prstGeom>
              <a:noFill/>
              <a:ln cap="flat" cmpd="sng" w="9525">
                <a:solidFill>
                  <a:srgbClr val="333333"/>
                </a:solidFill>
                <a:prstDash val="solid"/>
                <a:round/>
                <a:headEnd len="med" w="med" type="none"/>
                <a:tailEnd len="med" w="med" type="none"/>
              </a:ln>
            </p:spPr>
          </p:cxnSp>
          <p:sp>
            <p:nvSpPr>
              <p:cNvPr id="696" name="Google Shape;696;p53"/>
              <p:cNvSpPr/>
              <p:nvPr/>
            </p:nvSpPr>
            <p:spPr>
              <a:xfrm>
                <a:off x="4651" y="157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CT</a:t>
                </a:r>
                <a:endParaRPr sz="1100"/>
              </a:p>
            </p:txBody>
          </p:sp>
          <p:cxnSp>
            <p:nvCxnSpPr>
              <p:cNvPr id="697" name="Google Shape;697;p53"/>
              <p:cNvCxnSpPr/>
              <p:nvPr/>
            </p:nvCxnSpPr>
            <p:spPr>
              <a:xfrm>
                <a:off x="4598" y="1513"/>
                <a:ext cx="0" cy="0"/>
              </a:xfrm>
              <a:prstGeom prst="straightConnector1">
                <a:avLst/>
              </a:prstGeom>
              <a:noFill/>
              <a:ln cap="flat" cmpd="sng" w="9525">
                <a:solidFill>
                  <a:srgbClr val="333333"/>
                </a:solidFill>
                <a:prstDash val="solid"/>
                <a:round/>
                <a:headEnd len="med" w="med" type="none"/>
                <a:tailEnd len="med" w="med" type="none"/>
              </a:ln>
            </p:spPr>
          </p:cxnSp>
          <p:cxnSp>
            <p:nvCxnSpPr>
              <p:cNvPr id="698" name="Google Shape;698;p53"/>
              <p:cNvCxnSpPr/>
              <p:nvPr/>
            </p:nvCxnSpPr>
            <p:spPr>
              <a:xfrm>
                <a:off x="4670" y="1471"/>
                <a:ext cx="0" cy="0"/>
              </a:xfrm>
              <a:prstGeom prst="straightConnector1">
                <a:avLst/>
              </a:prstGeom>
              <a:noFill/>
              <a:ln cap="flat" cmpd="sng" w="9525">
                <a:solidFill>
                  <a:srgbClr val="333333"/>
                </a:solidFill>
                <a:prstDash val="solid"/>
                <a:round/>
                <a:headEnd len="med" w="med" type="none"/>
                <a:tailEnd len="med" w="med" type="none"/>
              </a:ln>
            </p:spPr>
          </p:cxnSp>
          <p:sp>
            <p:nvSpPr>
              <p:cNvPr id="699" name="Google Shape;699;p53"/>
              <p:cNvSpPr/>
              <p:nvPr/>
            </p:nvSpPr>
            <p:spPr>
              <a:xfrm>
                <a:off x="4750" y="14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RI</a:t>
                </a:r>
                <a:endParaRPr sz="1100"/>
              </a:p>
            </p:txBody>
          </p:sp>
          <p:sp>
            <p:nvSpPr>
              <p:cNvPr id="700" name="Google Shape;700;p53"/>
              <p:cNvSpPr/>
              <p:nvPr/>
            </p:nvSpPr>
            <p:spPr>
              <a:xfrm>
                <a:off x="889" y="305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AK</a:t>
                </a:r>
                <a:endParaRPr sz="1100"/>
              </a:p>
            </p:txBody>
          </p:sp>
          <p:sp>
            <p:nvSpPr>
              <p:cNvPr id="701" name="Google Shape;701;p53"/>
              <p:cNvSpPr/>
              <p:nvPr/>
            </p:nvSpPr>
            <p:spPr>
              <a:xfrm>
                <a:off x="1483" y="349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HI</a:t>
                </a:r>
                <a:endParaRPr sz="1100"/>
              </a:p>
            </p:txBody>
          </p:sp>
          <p:cxnSp>
            <p:nvCxnSpPr>
              <p:cNvPr id="702" name="Google Shape;702;p53"/>
              <p:cNvCxnSpPr/>
              <p:nvPr/>
            </p:nvCxnSpPr>
            <p:spPr>
              <a:xfrm>
                <a:off x="4394" y="1757"/>
                <a:ext cx="0" cy="0"/>
              </a:xfrm>
              <a:prstGeom prst="straightConnector1">
                <a:avLst/>
              </a:prstGeom>
              <a:noFill/>
              <a:ln cap="flat" cmpd="sng" w="9525">
                <a:solidFill>
                  <a:srgbClr val="333333"/>
                </a:solidFill>
                <a:prstDash val="solid"/>
                <a:round/>
                <a:headEnd len="med" w="med" type="none"/>
                <a:tailEnd len="med" w="med" type="none"/>
              </a:ln>
            </p:spPr>
          </p:cxnSp>
        </p:grpSp>
      </p:grpSp>
      <p:sp>
        <p:nvSpPr>
          <p:cNvPr id="703" name="Google Shape;703;p53"/>
          <p:cNvSpPr txBox="1"/>
          <p:nvPr/>
        </p:nvSpPr>
        <p:spPr>
          <a:xfrm>
            <a:off x="6276248" y="2974118"/>
            <a:ext cx="2663100" cy="484500"/>
          </a:xfrm>
          <a:prstGeom prst="rect">
            <a:avLst/>
          </a:prstGeom>
          <a:noFill/>
          <a:ln>
            <a:noFill/>
          </a:ln>
        </p:spPr>
        <p:txBody>
          <a:bodyPr anchorCtr="0" anchor="t" bIns="34275" lIns="68575" spcFirstLastPara="1" rIns="68575" wrap="square" tIns="34275">
            <a:noAutofit/>
          </a:bodyPr>
          <a:lstStyle/>
          <a:p>
            <a:pPr indent="-165100" lvl="0" marL="165100" marR="0" rtl="0" algn="l">
              <a:spcBef>
                <a:spcPts val="0"/>
              </a:spcBef>
              <a:spcAft>
                <a:spcPts val="0"/>
              </a:spcAft>
              <a:buClr>
                <a:srgbClr val="84BD00"/>
              </a:buClr>
              <a:buSzPts val="1400"/>
              <a:buFont typeface="Noto Sans Symbols"/>
              <a:buChar char="▪"/>
            </a:pPr>
            <a:r>
              <a:rPr lang="en" sz="1400">
                <a:solidFill>
                  <a:srgbClr val="84BD00"/>
                </a:solidFill>
                <a:latin typeface="Calibri"/>
                <a:ea typeface="Calibri"/>
                <a:cs typeface="Calibri"/>
                <a:sym typeface="Calibri"/>
              </a:rPr>
              <a:t>Yes, for some or all candidates and not always immediately</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07" name="Shape 707"/>
        <p:cNvGrpSpPr/>
        <p:nvPr/>
      </p:nvGrpSpPr>
      <p:grpSpPr>
        <a:xfrm>
          <a:off x="0" y="0"/>
          <a:ext cx="0" cy="0"/>
          <a:chOff x="0" y="0"/>
          <a:chExt cx="0" cy="0"/>
        </a:xfrm>
      </p:grpSpPr>
      <p:sp>
        <p:nvSpPr>
          <p:cNvPr id="708" name="Google Shape;708;p54"/>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State Example: Maine</a:t>
            </a:r>
            <a:endParaRPr b="1" sz="3400">
              <a:latin typeface="BenchNine"/>
              <a:ea typeface="BenchNine"/>
              <a:cs typeface="BenchNine"/>
              <a:sym typeface="BenchNine"/>
            </a:endParaRPr>
          </a:p>
        </p:txBody>
      </p:sp>
      <p:sp>
        <p:nvSpPr>
          <p:cNvPr id="709" name="Google Shape;709;p54"/>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0" lvl="0" marL="0" rtl="0" algn="l">
              <a:spcBef>
                <a:spcPts val="300"/>
              </a:spcBef>
              <a:spcAft>
                <a:spcPts val="0"/>
              </a:spcAft>
              <a:buNone/>
            </a:pPr>
            <a:r>
              <a:t/>
            </a:r>
            <a:endParaRPr sz="1800">
              <a:latin typeface="Roboto"/>
              <a:ea typeface="Roboto"/>
              <a:cs typeface="Roboto"/>
              <a:sym typeface="Roboto"/>
            </a:endParaRPr>
          </a:p>
          <a:p>
            <a:pPr indent="0" lvl="0" marL="0" rtl="0" algn="l">
              <a:spcBef>
                <a:spcPts val="300"/>
              </a:spcBef>
              <a:spcAft>
                <a:spcPts val="0"/>
              </a:spcAft>
              <a:buNone/>
            </a:pPr>
            <a:r>
              <a:rPr lang="en" sz="1800">
                <a:latin typeface="Roboto"/>
                <a:ea typeface="Roboto"/>
                <a:cs typeface="Roboto"/>
                <a:sym typeface="Roboto"/>
              </a:rPr>
              <a:t>To obtain a standard license:</a:t>
            </a:r>
            <a:endParaRPr sz="1800">
              <a:latin typeface="Roboto"/>
              <a:ea typeface="Roboto"/>
              <a:cs typeface="Roboto"/>
              <a:sym typeface="Roboto"/>
            </a:endParaRPr>
          </a:p>
          <a:p>
            <a:pPr indent="-342900" lvl="0" marL="457200" rtl="0" algn="l">
              <a:spcBef>
                <a:spcPts val="300"/>
              </a:spcBef>
              <a:spcAft>
                <a:spcPts val="0"/>
              </a:spcAft>
              <a:buSzPts val="1800"/>
              <a:buFont typeface="Roboto"/>
              <a:buChar char="●"/>
            </a:pPr>
            <a:r>
              <a:rPr lang="en" sz="1800">
                <a:latin typeface="Roboto"/>
                <a:ea typeface="Roboto"/>
                <a:cs typeface="Roboto"/>
                <a:sym typeface="Roboto"/>
              </a:rPr>
              <a:t>Three years of successful teaching experience.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Praxis II content assessment (basic skills and pedagogy assessments are waived if in the same endorsement area).</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Additional coursework (or substitute CLEP assessment) if deficiencies are found on transcript evaluation.</a:t>
            </a:r>
            <a:endParaRPr sz="18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13" name="Shape 713"/>
        <p:cNvGrpSpPr/>
        <p:nvPr/>
      </p:nvGrpSpPr>
      <p:grpSpPr>
        <a:xfrm>
          <a:off x="0" y="0"/>
          <a:ext cx="0" cy="0"/>
          <a:chOff x="0" y="0"/>
          <a:chExt cx="0" cy="0"/>
        </a:xfrm>
      </p:grpSpPr>
      <p:sp>
        <p:nvSpPr>
          <p:cNvPr id="714" name="Google Shape;714;p55"/>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State Example: Pennsylvania </a:t>
            </a:r>
            <a:endParaRPr b="1" sz="3400">
              <a:latin typeface="BenchNine"/>
              <a:ea typeface="BenchNine"/>
              <a:cs typeface="BenchNine"/>
              <a:sym typeface="BenchNine"/>
            </a:endParaRPr>
          </a:p>
        </p:txBody>
      </p:sp>
      <p:sp>
        <p:nvSpPr>
          <p:cNvPr id="715" name="Google Shape;715;p55"/>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0" lvl="0" marL="0" rtl="0" algn="l">
              <a:spcBef>
                <a:spcPts val="300"/>
              </a:spcBef>
              <a:spcAft>
                <a:spcPts val="0"/>
              </a:spcAft>
              <a:buNone/>
            </a:pPr>
            <a:r>
              <a:t/>
            </a:r>
            <a:endParaRPr sz="1800">
              <a:latin typeface="Roboto"/>
              <a:ea typeface="Roboto"/>
              <a:cs typeface="Roboto"/>
              <a:sym typeface="Roboto"/>
            </a:endParaRPr>
          </a:p>
          <a:p>
            <a:pPr indent="0" lvl="0" marL="0" rtl="0" algn="l">
              <a:spcBef>
                <a:spcPts val="300"/>
              </a:spcBef>
              <a:spcAft>
                <a:spcPts val="0"/>
              </a:spcAft>
              <a:buNone/>
            </a:pPr>
            <a:r>
              <a:rPr lang="en" sz="1800">
                <a:latin typeface="Roboto"/>
                <a:ea typeface="Roboto"/>
                <a:cs typeface="Roboto"/>
                <a:sym typeface="Roboto"/>
              </a:rPr>
              <a:t>To obtain a standard license:</a:t>
            </a:r>
            <a:endParaRPr sz="1800">
              <a:latin typeface="Roboto"/>
              <a:ea typeface="Roboto"/>
              <a:cs typeface="Roboto"/>
              <a:sym typeface="Roboto"/>
            </a:endParaRPr>
          </a:p>
          <a:p>
            <a:pPr indent="-342900" lvl="0" marL="457200" rtl="0" algn="l">
              <a:spcBef>
                <a:spcPts val="300"/>
              </a:spcBef>
              <a:spcAft>
                <a:spcPts val="0"/>
              </a:spcAft>
              <a:buSzPts val="1800"/>
              <a:buFont typeface="Roboto"/>
              <a:buChar char="●"/>
            </a:pPr>
            <a:r>
              <a:rPr lang="en" sz="1800">
                <a:latin typeface="Roboto"/>
                <a:ea typeface="Roboto"/>
                <a:cs typeface="Roboto"/>
                <a:sym typeface="Roboto"/>
              </a:rPr>
              <a:t>Two years of satisfactory experience.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Approved content test (and basic skills test if less than two years experience).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Additional coursework if deficiencies in preparation and experience are found.</a:t>
            </a:r>
            <a:endParaRPr sz="1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3" name="Shape 233"/>
        <p:cNvGrpSpPr/>
        <p:nvPr/>
      </p:nvGrpSpPr>
      <p:grpSpPr>
        <a:xfrm>
          <a:off x="0" y="0"/>
          <a:ext cx="0" cy="0"/>
          <a:chOff x="0" y="0"/>
          <a:chExt cx="0" cy="0"/>
        </a:xfrm>
      </p:grpSpPr>
      <p:sp>
        <p:nvSpPr>
          <p:cNvPr id="234" name="Google Shape;234;p38"/>
          <p:cNvSpPr txBox="1"/>
          <p:nvPr>
            <p:ph idx="1" type="body"/>
          </p:nvPr>
        </p:nvSpPr>
        <p:spPr>
          <a:xfrm>
            <a:off x="100" y="1950000"/>
            <a:ext cx="9144000" cy="1507500"/>
          </a:xfrm>
          <a:prstGeom prst="rect">
            <a:avLst/>
          </a:prstGeom>
        </p:spPr>
        <p:txBody>
          <a:bodyPr anchorCtr="0" anchor="t" bIns="34275" lIns="68575" spcFirstLastPara="1" rIns="68575" wrap="square" tIns="34275">
            <a:noAutofit/>
          </a:bodyPr>
          <a:lstStyle/>
          <a:p>
            <a:pPr indent="0" lvl="0" marL="0" rtl="0" algn="ctr">
              <a:spcBef>
                <a:spcPts val="200"/>
              </a:spcBef>
              <a:spcAft>
                <a:spcPts val="0"/>
              </a:spcAft>
              <a:buNone/>
            </a:pPr>
            <a:r>
              <a:rPr lang="en" sz="3600">
                <a:solidFill>
                  <a:schemeClr val="accent2"/>
                </a:solidFill>
                <a:latin typeface="Roboto Medium"/>
                <a:ea typeface="Roboto Medium"/>
                <a:cs typeface="Roboto Medium"/>
                <a:sym typeface="Roboto Medium"/>
              </a:rPr>
              <a:t>Teacher Shortages Overview</a:t>
            </a:r>
            <a:endParaRPr sz="3600">
              <a:solidFill>
                <a:schemeClr val="accent2"/>
              </a:solidFill>
              <a:latin typeface="Roboto Medium"/>
              <a:ea typeface="Roboto Medium"/>
              <a:cs typeface="Roboto Medium"/>
              <a:sym typeface="Roboto Medium"/>
            </a:endParaRPr>
          </a:p>
          <a:p>
            <a:pPr indent="0" lvl="0" marL="0" rtl="0" algn="ctr">
              <a:spcBef>
                <a:spcPts val="200"/>
              </a:spcBef>
              <a:spcAft>
                <a:spcPts val="0"/>
              </a:spcAft>
              <a:buClr>
                <a:schemeClr val="dk1"/>
              </a:buClr>
              <a:buSzPts val="1100"/>
              <a:buFont typeface="Arial"/>
              <a:buNone/>
            </a:pPr>
            <a:r>
              <a:rPr lang="en" sz="3000">
                <a:latin typeface="Roboto"/>
                <a:ea typeface="Roboto"/>
                <a:cs typeface="Roboto"/>
                <a:sym typeface="Roboto"/>
              </a:rPr>
              <a:t>National Challenge, State-Specific Variations</a:t>
            </a:r>
            <a:endParaRPr sz="3600">
              <a:solidFill>
                <a:schemeClr val="accent2"/>
              </a:solidFill>
              <a:latin typeface="Roboto Medium"/>
              <a:ea typeface="Roboto Medium"/>
              <a:cs typeface="Roboto Medium"/>
              <a:sym typeface="Robot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19" name="Shape 719"/>
        <p:cNvGrpSpPr/>
        <p:nvPr/>
      </p:nvGrpSpPr>
      <p:grpSpPr>
        <a:xfrm>
          <a:off x="0" y="0"/>
          <a:ext cx="0" cy="0"/>
          <a:chOff x="0" y="0"/>
          <a:chExt cx="0" cy="0"/>
        </a:xfrm>
      </p:grpSpPr>
      <p:sp>
        <p:nvSpPr>
          <p:cNvPr id="720" name="Google Shape;720;p56"/>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What does the research say?</a:t>
            </a:r>
            <a:endParaRPr b="1" sz="3400">
              <a:latin typeface="BenchNine"/>
              <a:ea typeface="BenchNine"/>
              <a:cs typeface="BenchNine"/>
              <a:sym typeface="BenchNine"/>
            </a:endParaRPr>
          </a:p>
        </p:txBody>
      </p:sp>
      <p:sp>
        <p:nvSpPr>
          <p:cNvPr id="721" name="Google Shape;721;p56"/>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0" lvl="0" marL="0" rtl="0" algn="l">
              <a:spcBef>
                <a:spcPts val="300"/>
              </a:spcBef>
              <a:spcAft>
                <a:spcPts val="0"/>
              </a:spcAft>
              <a:buNone/>
            </a:pPr>
            <a:r>
              <a:t/>
            </a:r>
            <a:endParaRPr sz="1800">
              <a:latin typeface="Roboto"/>
              <a:ea typeface="Roboto"/>
              <a:cs typeface="Roboto"/>
              <a:sym typeface="Roboto"/>
            </a:endParaRPr>
          </a:p>
          <a:p>
            <a:pPr indent="-342900" lvl="0" marL="457200" rtl="0" algn="l">
              <a:spcBef>
                <a:spcPts val="300"/>
              </a:spcBef>
              <a:spcAft>
                <a:spcPts val="0"/>
              </a:spcAft>
              <a:buSzPts val="1800"/>
              <a:buFont typeface="Roboto"/>
              <a:buChar char="●"/>
            </a:pPr>
            <a:r>
              <a:rPr lang="en" sz="1800">
                <a:latin typeface="Roboto"/>
                <a:ea typeface="Roboto"/>
                <a:cs typeface="Roboto"/>
                <a:sym typeface="Roboto"/>
              </a:rPr>
              <a:t>Teachers are </a:t>
            </a:r>
            <a:r>
              <a:rPr b="1" lang="en" sz="1800">
                <a:latin typeface="Roboto"/>
                <a:ea typeface="Roboto"/>
                <a:cs typeface="Roboto"/>
                <a:sym typeface="Roboto"/>
              </a:rPr>
              <a:t>far less likely</a:t>
            </a:r>
            <a:r>
              <a:rPr lang="en" sz="1800">
                <a:latin typeface="Roboto"/>
                <a:ea typeface="Roboto"/>
                <a:cs typeface="Roboto"/>
                <a:sym typeface="Roboto"/>
              </a:rPr>
              <a:t> to move across state lines than within state lines.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State-specific licensing requirements </a:t>
            </a:r>
            <a:r>
              <a:rPr b="1" lang="en" sz="1800">
                <a:latin typeface="Roboto"/>
                <a:ea typeface="Roboto"/>
                <a:cs typeface="Roboto"/>
                <a:sym typeface="Roboto"/>
              </a:rPr>
              <a:t>limit interstate teacher mobility</a:t>
            </a:r>
            <a:r>
              <a:rPr lang="en" sz="1800">
                <a:latin typeface="Roboto"/>
                <a:ea typeface="Roboto"/>
                <a:cs typeface="Roboto"/>
                <a:sym typeface="Roboto"/>
              </a:rPr>
              <a:t>.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State-specific licensing requirements </a:t>
            </a:r>
            <a:r>
              <a:rPr b="1" lang="en" sz="1800">
                <a:latin typeface="Roboto"/>
                <a:ea typeface="Roboto"/>
                <a:cs typeface="Roboto"/>
                <a:sym typeface="Roboto"/>
              </a:rPr>
              <a:t>may exacerbate shortages</a:t>
            </a:r>
            <a:r>
              <a:rPr lang="en" sz="1800">
                <a:latin typeface="Roboto"/>
                <a:ea typeface="Roboto"/>
                <a:cs typeface="Roboto"/>
                <a:sym typeface="Roboto"/>
              </a:rPr>
              <a:t>.</a:t>
            </a:r>
            <a:endParaRPr sz="18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25" name="Shape 725"/>
        <p:cNvGrpSpPr/>
        <p:nvPr/>
      </p:nvGrpSpPr>
      <p:grpSpPr>
        <a:xfrm>
          <a:off x="0" y="0"/>
          <a:ext cx="0" cy="0"/>
          <a:chOff x="0" y="0"/>
          <a:chExt cx="0" cy="0"/>
        </a:xfrm>
      </p:grpSpPr>
      <p:sp>
        <p:nvSpPr>
          <p:cNvPr id="726" name="Google Shape;726;p57"/>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What does the research say?</a:t>
            </a:r>
            <a:endParaRPr b="1" sz="3400">
              <a:latin typeface="BenchNine"/>
              <a:ea typeface="BenchNine"/>
              <a:cs typeface="BenchNine"/>
              <a:sym typeface="BenchNine"/>
            </a:endParaRPr>
          </a:p>
        </p:txBody>
      </p:sp>
      <p:sp>
        <p:nvSpPr>
          <p:cNvPr id="727" name="Google Shape;727;p57"/>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0" lvl="0" marL="0" rtl="0" algn="l">
              <a:spcBef>
                <a:spcPts val="300"/>
              </a:spcBef>
              <a:spcAft>
                <a:spcPts val="0"/>
              </a:spcAft>
              <a:buNone/>
            </a:pPr>
            <a:r>
              <a:t/>
            </a:r>
            <a:endParaRPr sz="1800">
              <a:latin typeface="Roboto"/>
              <a:ea typeface="Roboto"/>
              <a:cs typeface="Roboto"/>
              <a:sym typeface="Roboto"/>
            </a:endParaRPr>
          </a:p>
          <a:p>
            <a:pPr indent="0" lvl="0" marL="0" rtl="0" algn="l">
              <a:spcBef>
                <a:spcPts val="300"/>
              </a:spcBef>
              <a:spcAft>
                <a:spcPts val="0"/>
              </a:spcAft>
              <a:buNone/>
            </a:pPr>
            <a:r>
              <a:rPr lang="en" sz="1800">
                <a:latin typeface="Roboto"/>
                <a:ea typeface="Roboto"/>
                <a:cs typeface="Roboto"/>
                <a:sym typeface="Roboto"/>
              </a:rPr>
              <a:t>Barriers to mobility include:</a:t>
            </a:r>
            <a:endParaRPr sz="1800">
              <a:latin typeface="Roboto"/>
              <a:ea typeface="Roboto"/>
              <a:cs typeface="Roboto"/>
              <a:sym typeface="Roboto"/>
            </a:endParaRPr>
          </a:p>
          <a:p>
            <a:pPr indent="-342900" lvl="0" marL="457200" rtl="0" algn="l">
              <a:spcBef>
                <a:spcPts val="300"/>
              </a:spcBef>
              <a:spcAft>
                <a:spcPts val="0"/>
              </a:spcAft>
              <a:buSzPts val="1800"/>
              <a:buFont typeface="Roboto"/>
              <a:buChar char="●"/>
            </a:pPr>
            <a:r>
              <a:rPr lang="en" sz="1800">
                <a:latin typeface="Roboto"/>
                <a:ea typeface="Roboto"/>
                <a:cs typeface="Roboto"/>
                <a:sym typeface="Roboto"/>
              </a:rPr>
              <a:t>Unclear reciprocity laws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State-specific licensing structures (e.g. tiers, content areas and grade spans)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Fees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Duplicative or new coursework and/or exams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Seniority-based policies and pay structures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Tenure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Pension plans</a:t>
            </a:r>
            <a:endParaRPr sz="18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31" name="Shape 731"/>
        <p:cNvGrpSpPr/>
        <p:nvPr/>
      </p:nvGrpSpPr>
      <p:grpSpPr>
        <a:xfrm>
          <a:off x="0" y="0"/>
          <a:ext cx="0" cy="0"/>
          <a:chOff x="0" y="0"/>
          <a:chExt cx="0" cy="0"/>
        </a:xfrm>
      </p:grpSpPr>
      <p:sp>
        <p:nvSpPr>
          <p:cNvPr id="732" name="Google Shape;732;p58"/>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What does the research say?</a:t>
            </a:r>
            <a:endParaRPr b="1" sz="3400">
              <a:latin typeface="BenchNine"/>
              <a:ea typeface="BenchNine"/>
              <a:cs typeface="BenchNine"/>
              <a:sym typeface="BenchNine"/>
            </a:endParaRPr>
          </a:p>
        </p:txBody>
      </p:sp>
      <p:sp>
        <p:nvSpPr>
          <p:cNvPr id="733" name="Google Shape;733;p58"/>
          <p:cNvSpPr txBox="1"/>
          <p:nvPr>
            <p:ph idx="1" type="body"/>
          </p:nvPr>
        </p:nvSpPr>
        <p:spPr>
          <a:xfrm>
            <a:off x="450850" y="963216"/>
            <a:ext cx="8229600" cy="3394500"/>
          </a:xfrm>
          <a:prstGeom prst="rect">
            <a:avLst/>
          </a:prstGeom>
        </p:spPr>
        <p:txBody>
          <a:bodyPr anchorCtr="0" anchor="t" bIns="34275" lIns="68575" spcFirstLastPara="1" rIns="68575" wrap="square" tIns="34275">
            <a:noAutofit/>
          </a:bodyPr>
          <a:lstStyle/>
          <a:p>
            <a:pPr indent="0" lvl="0" marL="0" rtl="0" algn="l">
              <a:spcBef>
                <a:spcPts val="300"/>
              </a:spcBef>
              <a:spcAft>
                <a:spcPts val="0"/>
              </a:spcAft>
              <a:buNone/>
            </a:pPr>
            <a:r>
              <a:t/>
            </a:r>
            <a:endParaRPr sz="1800">
              <a:latin typeface="Roboto"/>
              <a:ea typeface="Roboto"/>
              <a:cs typeface="Roboto"/>
              <a:sym typeface="Roboto"/>
            </a:endParaRPr>
          </a:p>
          <a:p>
            <a:pPr indent="0" lvl="0" marL="0" rtl="0" algn="l">
              <a:spcBef>
                <a:spcPts val="300"/>
              </a:spcBef>
              <a:spcAft>
                <a:spcPts val="0"/>
              </a:spcAft>
              <a:buNone/>
            </a:pPr>
            <a:r>
              <a:rPr lang="en" sz="1800">
                <a:latin typeface="Roboto"/>
                <a:ea typeface="Roboto"/>
                <a:cs typeface="Roboto"/>
                <a:sym typeface="Roboto"/>
              </a:rPr>
              <a:t>Reducing barriers/improving interstate mobility might support:</a:t>
            </a:r>
            <a:endParaRPr sz="1800">
              <a:latin typeface="Roboto"/>
              <a:ea typeface="Roboto"/>
              <a:cs typeface="Roboto"/>
              <a:sym typeface="Roboto"/>
            </a:endParaRPr>
          </a:p>
          <a:p>
            <a:pPr indent="-342900" lvl="0" marL="457200" rtl="0" algn="l">
              <a:spcBef>
                <a:spcPts val="300"/>
              </a:spcBef>
              <a:spcAft>
                <a:spcPts val="0"/>
              </a:spcAft>
              <a:buSzPts val="1800"/>
              <a:buFont typeface="Roboto"/>
              <a:buChar char="●"/>
            </a:pPr>
            <a:r>
              <a:rPr lang="en" sz="1800">
                <a:latin typeface="Roboto"/>
                <a:ea typeface="Roboto"/>
                <a:cs typeface="Roboto"/>
                <a:sym typeface="Roboto"/>
              </a:rPr>
              <a:t>teacher recruitment.</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job satisfaction.</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reduced attrition in the profession.</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reduced barriers for mobile populations, including military spouses.</a:t>
            </a:r>
            <a:endParaRPr sz="1800">
              <a:latin typeface="Roboto"/>
              <a:ea typeface="Roboto"/>
              <a:cs typeface="Roboto"/>
              <a:sym typeface="Roboto"/>
            </a:endParaRPr>
          </a:p>
          <a:p>
            <a:pPr indent="0" lvl="0" marL="0" rtl="0" algn="l">
              <a:spcBef>
                <a:spcPts val="300"/>
              </a:spcBef>
              <a:spcAft>
                <a:spcPts val="0"/>
              </a:spcAft>
              <a:buNone/>
            </a:pPr>
            <a:r>
              <a:t/>
            </a:r>
            <a:endParaRPr sz="18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737" name="Shape 737"/>
        <p:cNvGrpSpPr/>
        <p:nvPr/>
      </p:nvGrpSpPr>
      <p:grpSpPr>
        <a:xfrm>
          <a:off x="0" y="0"/>
          <a:ext cx="0" cy="0"/>
          <a:chOff x="0" y="0"/>
          <a:chExt cx="0" cy="0"/>
        </a:xfrm>
      </p:grpSpPr>
      <p:sp>
        <p:nvSpPr>
          <p:cNvPr id="738" name="Google Shape;738;p59"/>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5500">
                <a:solidFill>
                  <a:schemeClr val="lt1"/>
                </a:solidFill>
                <a:latin typeface="BenchNine"/>
                <a:ea typeface="BenchNine"/>
                <a:cs typeface="BenchNine"/>
                <a:sym typeface="BenchNine"/>
              </a:rPr>
              <a:t>Enacted Legislation 2018-2019</a:t>
            </a:r>
            <a:endParaRPr sz="5500">
              <a:latin typeface="BenchNine"/>
              <a:ea typeface="BenchNine"/>
              <a:cs typeface="BenchNine"/>
              <a:sym typeface="BenchNine"/>
            </a:endParaRPr>
          </a:p>
        </p:txBody>
      </p:sp>
      <p:sp>
        <p:nvSpPr>
          <p:cNvPr id="739" name="Google Shape;739;p59"/>
          <p:cNvSpPr txBox="1"/>
          <p:nvPr/>
        </p:nvSpPr>
        <p:spPr>
          <a:xfrm>
            <a:off x="676275" y="4482501"/>
            <a:ext cx="7886700" cy="512100"/>
          </a:xfrm>
          <a:prstGeom prst="rect">
            <a:avLst/>
          </a:prstGeom>
          <a:noFill/>
          <a:ln>
            <a:noFill/>
          </a:ln>
        </p:spPr>
        <p:txBody>
          <a:bodyPr anchorCtr="0" anchor="t" bIns="34275" lIns="68575" spcFirstLastPara="1" rIns="68575" wrap="square" tIns="34275">
            <a:noAutofit/>
          </a:bodyPr>
          <a:lstStyle/>
          <a:p>
            <a:pPr indent="0" lvl="0" marL="0" marR="0" rtl="0" algn="r">
              <a:lnSpc>
                <a:spcPct val="114000"/>
              </a:lnSpc>
              <a:spcBef>
                <a:spcPts val="0"/>
              </a:spcBef>
              <a:spcAft>
                <a:spcPts val="0"/>
              </a:spcAft>
              <a:buClr>
                <a:srgbClr val="796E65"/>
              </a:buClr>
              <a:buSzPts val="1400"/>
              <a:buFont typeface="Arial"/>
              <a:buNone/>
            </a:pPr>
            <a:r>
              <a:t/>
            </a:r>
            <a:endParaRPr sz="1100">
              <a:latin typeface="Roboto"/>
              <a:ea typeface="Roboto"/>
              <a:cs typeface="Roboto"/>
              <a:sym typeface="Roboto"/>
            </a:endParaRPr>
          </a:p>
        </p:txBody>
      </p:sp>
      <p:grpSp>
        <p:nvGrpSpPr>
          <p:cNvPr id="740" name="Google Shape;740;p59"/>
          <p:cNvGrpSpPr/>
          <p:nvPr/>
        </p:nvGrpSpPr>
        <p:grpSpPr>
          <a:xfrm>
            <a:off x="1697646" y="1063810"/>
            <a:ext cx="5569831" cy="3398823"/>
            <a:chOff x="1140019" y="1404901"/>
            <a:chExt cx="7362631" cy="4387277"/>
          </a:xfrm>
        </p:grpSpPr>
        <p:grpSp>
          <p:nvGrpSpPr>
            <p:cNvPr id="741" name="Google Shape;741;p59"/>
            <p:cNvGrpSpPr/>
            <p:nvPr/>
          </p:nvGrpSpPr>
          <p:grpSpPr>
            <a:xfrm>
              <a:off x="1140019" y="1404901"/>
              <a:ext cx="6868758" cy="4387277"/>
              <a:chOff x="1840195" y="2281164"/>
              <a:chExt cx="5032795" cy="3214593"/>
            </a:xfrm>
          </p:grpSpPr>
          <p:sp>
            <p:nvSpPr>
              <p:cNvPr id="742" name="Google Shape;742;p59"/>
              <p:cNvSpPr/>
              <p:nvPr/>
            </p:nvSpPr>
            <p:spPr>
              <a:xfrm>
                <a:off x="1840195" y="4510541"/>
                <a:ext cx="843767" cy="965221"/>
              </a:xfrm>
              <a:custGeom>
                <a:rect b="b" l="l" r="r" t="t"/>
                <a:pathLst>
                  <a:path extrusionOk="0" h="4380" w="3826">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43" name="Google Shape;743;p59"/>
              <p:cNvSpPr/>
              <p:nvPr/>
            </p:nvSpPr>
            <p:spPr>
              <a:xfrm>
                <a:off x="3140144" y="2528766"/>
                <a:ext cx="898585" cy="539380"/>
              </a:xfrm>
              <a:custGeom>
                <a:rect b="b" l="l" r="r" t="t"/>
                <a:pathLst>
                  <a:path extrusionOk="0" h="2449" w="4076">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44" name="Google Shape;744;p59"/>
              <p:cNvSpPr/>
              <p:nvPr/>
            </p:nvSpPr>
            <p:spPr>
              <a:xfrm>
                <a:off x="4023596" y="2624087"/>
                <a:ext cx="577325" cy="342923"/>
              </a:xfrm>
              <a:custGeom>
                <a:rect b="b" l="l" r="r" t="t"/>
                <a:pathLst>
                  <a:path extrusionOk="0" h="1560" w="2622">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45" name="Google Shape;745;p59"/>
              <p:cNvSpPr/>
              <p:nvPr/>
            </p:nvSpPr>
            <p:spPr>
              <a:xfrm>
                <a:off x="3095913" y="3302959"/>
                <a:ext cx="497013" cy="619585"/>
              </a:xfrm>
              <a:custGeom>
                <a:rect b="b" l="l" r="r" t="t"/>
                <a:pathLst>
                  <a:path extrusionOk="0" h="2808" w="2254">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46" name="Google Shape;746;p59"/>
              <p:cNvSpPr/>
              <p:nvPr/>
            </p:nvSpPr>
            <p:spPr>
              <a:xfrm>
                <a:off x="3410184" y="3014671"/>
                <a:ext cx="607595" cy="492879"/>
              </a:xfrm>
              <a:custGeom>
                <a:rect b="b" l="l" r="r" t="t"/>
                <a:pathLst>
                  <a:path extrusionOk="0" h="2235" w="2757">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47" name="Google Shape;747;p59"/>
              <p:cNvSpPr/>
              <p:nvPr/>
            </p:nvSpPr>
            <p:spPr>
              <a:xfrm>
                <a:off x="2960892" y="3856286"/>
                <a:ext cx="581986" cy="703286"/>
              </a:xfrm>
              <a:custGeom>
                <a:rect b="b" l="l" r="r" t="t"/>
                <a:pathLst>
                  <a:path extrusionOk="0" h="3189" w="2635">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48" name="Google Shape;748;p59"/>
              <p:cNvSpPr/>
              <p:nvPr/>
            </p:nvSpPr>
            <p:spPr>
              <a:xfrm>
                <a:off x="3542877" y="3471514"/>
                <a:ext cx="635526" cy="481254"/>
              </a:xfrm>
              <a:custGeom>
                <a:rect b="b" l="l" r="r" t="t"/>
                <a:pathLst>
                  <a:path extrusionOk="0" h="2181" w="2886">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49" name="Google Shape;749;p59"/>
              <p:cNvSpPr/>
              <p:nvPr/>
            </p:nvSpPr>
            <p:spPr>
              <a:xfrm>
                <a:off x="4011956" y="2955386"/>
                <a:ext cx="622724" cy="367333"/>
              </a:xfrm>
              <a:custGeom>
                <a:rect b="b" l="l" r="r" t="t"/>
                <a:pathLst>
                  <a:path extrusionOk="0" h="1670" w="2822">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0" name="Google Shape;750;p59"/>
              <p:cNvSpPr/>
              <p:nvPr/>
            </p:nvSpPr>
            <p:spPr>
              <a:xfrm>
                <a:off x="4004972" y="3277385"/>
                <a:ext cx="732139" cy="326649"/>
              </a:xfrm>
              <a:custGeom>
                <a:rect b="b" l="l" r="r" t="t"/>
                <a:pathLst>
                  <a:path extrusionOk="0" h="1486" w="3321">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1" name="Google Shape;751;p59"/>
              <p:cNvSpPr/>
              <p:nvPr/>
            </p:nvSpPr>
            <p:spPr>
              <a:xfrm>
                <a:off x="4165600" y="3591247"/>
                <a:ext cx="669279" cy="362684"/>
              </a:xfrm>
              <a:custGeom>
                <a:rect b="b" l="l" r="r" t="t"/>
                <a:pathLst>
                  <a:path extrusionOk="0" h="1646" w="303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2" name="Google Shape;752;p59"/>
              <p:cNvSpPr/>
              <p:nvPr/>
            </p:nvSpPr>
            <p:spPr>
              <a:xfrm>
                <a:off x="3493990" y="3922546"/>
                <a:ext cx="585474" cy="640514"/>
              </a:xfrm>
              <a:custGeom>
                <a:rect b="b" l="l" r="r" t="t"/>
                <a:pathLst>
                  <a:path extrusionOk="0" h="2904" w="2655">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3" name="Google Shape;753;p59"/>
              <p:cNvSpPr/>
              <p:nvPr/>
            </p:nvSpPr>
            <p:spPr>
              <a:xfrm>
                <a:off x="4075974" y="3923708"/>
                <a:ext cx="798485" cy="380120"/>
              </a:xfrm>
              <a:custGeom>
                <a:rect b="b" l="l" r="r" t="t"/>
                <a:pathLst>
                  <a:path extrusionOk="0" h="1724" w="3616">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4" name="Google Shape;754;p59"/>
              <p:cNvSpPr/>
              <p:nvPr/>
            </p:nvSpPr>
            <p:spPr>
              <a:xfrm>
                <a:off x="3720964" y="4006242"/>
                <a:ext cx="1269888" cy="1186857"/>
              </a:xfrm>
              <a:custGeom>
                <a:rect b="b" l="l" r="r" t="t"/>
                <a:pathLst>
                  <a:path extrusionOk="0" h="5383" w="5759">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5" name="Google Shape;755;p59"/>
              <p:cNvSpPr/>
              <p:nvPr/>
            </p:nvSpPr>
            <p:spPr>
              <a:xfrm>
                <a:off x="4538070" y="2570614"/>
                <a:ext cx="575002" cy="656786"/>
              </a:xfrm>
              <a:custGeom>
                <a:rect b="b" l="l" r="r" t="t"/>
                <a:pathLst>
                  <a:path extrusionOk="0" h="2977" w="2604">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6" name="Google Shape;756;p59"/>
              <p:cNvSpPr/>
              <p:nvPr/>
            </p:nvSpPr>
            <p:spPr>
              <a:xfrm>
                <a:off x="4887260" y="2807755"/>
                <a:ext cx="485376" cy="477769"/>
              </a:xfrm>
              <a:custGeom>
                <a:rect b="b" l="l" r="r" t="t"/>
                <a:pathLst>
                  <a:path extrusionOk="0" h="2170" w="2202">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7" name="Google Shape;757;p59"/>
              <p:cNvSpPr/>
              <p:nvPr/>
            </p:nvSpPr>
            <p:spPr>
              <a:xfrm>
                <a:off x="4626532" y="3186714"/>
                <a:ext cx="548228" cy="352224"/>
              </a:xfrm>
              <a:custGeom>
                <a:rect b="b" l="l" r="r" t="t"/>
                <a:pathLst>
                  <a:path extrusionOk="0" h="1601" w="2485">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8" name="Google Shape;758;p59"/>
              <p:cNvSpPr/>
              <p:nvPr/>
            </p:nvSpPr>
            <p:spPr>
              <a:xfrm>
                <a:off x="4711501" y="3506388"/>
                <a:ext cx="618065" cy="485905"/>
              </a:xfrm>
              <a:custGeom>
                <a:rect b="b" l="l" r="r" t="t"/>
                <a:pathLst>
                  <a:path extrusionOk="0" h="2206" w="2800">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59" name="Google Shape;759;p59"/>
              <p:cNvSpPr/>
              <p:nvPr/>
            </p:nvSpPr>
            <p:spPr>
              <a:xfrm>
                <a:off x="4853505" y="3929520"/>
                <a:ext cx="439979" cy="444056"/>
              </a:xfrm>
              <a:custGeom>
                <a:rect b="b" l="l" r="r" t="t"/>
                <a:pathLst>
                  <a:path extrusionOk="0" h="2015" w="1990">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0" name="Google Shape;760;p59"/>
              <p:cNvSpPr/>
              <p:nvPr/>
            </p:nvSpPr>
            <p:spPr>
              <a:xfrm>
                <a:off x="4925671" y="4345678"/>
                <a:ext cx="513312" cy="432430"/>
              </a:xfrm>
              <a:custGeom>
                <a:rect b="b" l="l" r="r" t="t"/>
                <a:pathLst>
                  <a:path extrusionOk="0" h="1959" w="232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1" name="Google Shape;761;p59"/>
              <p:cNvSpPr/>
              <p:nvPr/>
            </p:nvSpPr>
            <p:spPr>
              <a:xfrm>
                <a:off x="5078151" y="3250649"/>
                <a:ext cx="361992" cy="598661"/>
              </a:xfrm>
              <a:custGeom>
                <a:rect b="b" l="l" r="r" t="t"/>
                <a:pathLst>
                  <a:path extrusionOk="0" h="2721" w="164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2" name="Google Shape;762;p59"/>
              <p:cNvSpPr/>
              <p:nvPr/>
            </p:nvSpPr>
            <p:spPr>
              <a:xfrm>
                <a:off x="5393587" y="3270410"/>
                <a:ext cx="277026" cy="494041"/>
              </a:xfrm>
              <a:custGeom>
                <a:rect b="b" l="l" r="r" t="t"/>
                <a:pathLst>
                  <a:path extrusionOk="0" h="2237" w="1255">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3" name="Google Shape;763;p59"/>
              <p:cNvSpPr/>
              <p:nvPr/>
            </p:nvSpPr>
            <p:spPr>
              <a:xfrm>
                <a:off x="5607757" y="3156490"/>
                <a:ext cx="377128" cy="426621"/>
              </a:xfrm>
              <a:custGeom>
                <a:rect b="b" l="l" r="r" t="t"/>
                <a:pathLst>
                  <a:path extrusionOk="0" h="1934" w="1707">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4" name="Google Shape;764;p59"/>
              <p:cNvSpPr/>
              <p:nvPr/>
            </p:nvSpPr>
            <p:spPr>
              <a:xfrm>
                <a:off x="5303961" y="3542424"/>
                <a:ext cx="605261" cy="361521"/>
              </a:xfrm>
              <a:custGeom>
                <a:rect b="b" l="l" r="r" t="t"/>
                <a:pathLst>
                  <a:path extrusionOk="0" h="1641" w="27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5" name="Google Shape;765;p59"/>
              <p:cNvSpPr/>
              <p:nvPr/>
            </p:nvSpPr>
            <p:spPr>
              <a:xfrm>
                <a:off x="5259730" y="3760965"/>
                <a:ext cx="727477" cy="333625"/>
              </a:xfrm>
              <a:custGeom>
                <a:rect b="b" l="l" r="r" t="t"/>
                <a:pathLst>
                  <a:path extrusionOk="0" h="1514" w="3296">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6" name="Google Shape;766;p59"/>
              <p:cNvSpPr/>
              <p:nvPr/>
            </p:nvSpPr>
            <p:spPr>
              <a:xfrm>
                <a:off x="5173597" y="4077152"/>
                <a:ext cx="309617" cy="537056"/>
              </a:xfrm>
              <a:custGeom>
                <a:rect b="b" l="l" r="r" t="t"/>
                <a:pathLst>
                  <a:path extrusionOk="0" h="2439" w="1400">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7" name="Google Shape;767;p59"/>
              <p:cNvSpPr/>
              <p:nvPr/>
            </p:nvSpPr>
            <p:spPr>
              <a:xfrm>
                <a:off x="5426178" y="4024841"/>
                <a:ext cx="364322" cy="566116"/>
              </a:xfrm>
              <a:custGeom>
                <a:rect b="b" l="l" r="r" t="t"/>
                <a:pathLst>
                  <a:path extrusionOk="0" h="2568" w="1649">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8" name="Google Shape;768;p59"/>
              <p:cNvSpPr/>
              <p:nvPr/>
            </p:nvSpPr>
            <p:spPr>
              <a:xfrm>
                <a:off x="5688071" y="3976018"/>
                <a:ext cx="466751" cy="499855"/>
              </a:xfrm>
              <a:custGeom>
                <a:rect b="b" l="l" r="r" t="t"/>
                <a:pathLst>
                  <a:path extrusionOk="0" h="2269" w="2113">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69" name="Google Shape;769;p59"/>
              <p:cNvSpPr/>
              <p:nvPr/>
            </p:nvSpPr>
            <p:spPr>
              <a:xfrm>
                <a:off x="5563526" y="4402638"/>
                <a:ext cx="788007" cy="614935"/>
              </a:xfrm>
              <a:custGeom>
                <a:rect b="b" l="l" r="r" t="t"/>
                <a:pathLst>
                  <a:path extrusionOk="0" h="2793" w="357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770" name="Google Shape;770;p59"/>
              <p:cNvSpPr/>
              <p:nvPr/>
            </p:nvSpPr>
            <p:spPr>
              <a:xfrm>
                <a:off x="5887110" y="3895809"/>
                <a:ext cx="436490" cy="348734"/>
              </a:xfrm>
              <a:custGeom>
                <a:rect b="b" l="l" r="r" t="t"/>
                <a:pathLst>
                  <a:path extrusionOk="0" h="1580" w="1978">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1" name="Google Shape;771;p59"/>
              <p:cNvSpPr/>
              <p:nvPr/>
            </p:nvSpPr>
            <p:spPr>
              <a:xfrm>
                <a:off x="5780024" y="3611009"/>
                <a:ext cx="754252" cy="387094"/>
              </a:xfrm>
              <a:custGeom>
                <a:rect b="b" l="l" r="r" t="t"/>
                <a:pathLst>
                  <a:path extrusionOk="0" h="1760" w="3422">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2" name="Google Shape;772;p59"/>
              <p:cNvSpPr/>
              <p:nvPr/>
            </p:nvSpPr>
            <p:spPr>
              <a:xfrm>
                <a:off x="5951128" y="3023971"/>
                <a:ext cx="510980" cy="371985"/>
              </a:xfrm>
              <a:custGeom>
                <a:rect b="b" l="l" r="r" t="t"/>
                <a:pathLst>
                  <a:path extrusionOk="0" h="1689" w="2320">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3" name="Google Shape;773;p59"/>
              <p:cNvSpPr/>
              <p:nvPr/>
            </p:nvSpPr>
            <p:spPr>
              <a:xfrm>
                <a:off x="5974407" y="2646174"/>
                <a:ext cx="573840" cy="490553"/>
              </a:xfrm>
              <a:custGeom>
                <a:rect b="b" l="l" r="r" t="t"/>
                <a:pathLst>
                  <a:path extrusionOk="0" h="2224" w="2597">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774" name="Google Shape;774;p59"/>
              <p:cNvSpPr/>
              <p:nvPr/>
            </p:nvSpPr>
            <p:spPr>
              <a:xfrm>
                <a:off x="6395764" y="2590376"/>
                <a:ext cx="162955" cy="289449"/>
              </a:xfrm>
              <a:custGeom>
                <a:rect b="b" l="l" r="r" t="t"/>
                <a:pathLst>
                  <a:path extrusionOk="0" h="1311" w="734">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5" name="Google Shape;775;p59"/>
              <p:cNvSpPr/>
              <p:nvPr/>
            </p:nvSpPr>
            <p:spPr>
              <a:xfrm>
                <a:off x="6407404" y="3070469"/>
                <a:ext cx="132692" cy="262713"/>
              </a:xfrm>
              <a:custGeom>
                <a:rect b="b" l="l" r="r" t="t"/>
                <a:pathLst>
                  <a:path extrusionOk="0" h="1190" w="601">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6" name="Google Shape;776;p59"/>
              <p:cNvSpPr/>
              <p:nvPr/>
            </p:nvSpPr>
            <p:spPr>
              <a:xfrm>
                <a:off x="6508669" y="2910050"/>
                <a:ext cx="154808" cy="138332"/>
              </a:xfrm>
              <a:custGeom>
                <a:rect b="b" l="l" r="r" t="t"/>
                <a:pathLst>
                  <a:path extrusionOk="0" h="630" w="70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7" name="Google Shape;777;p59"/>
              <p:cNvSpPr/>
              <p:nvPr/>
            </p:nvSpPr>
            <p:spPr>
              <a:xfrm>
                <a:off x="6497029" y="2784505"/>
                <a:ext cx="303797" cy="187155"/>
              </a:xfrm>
              <a:custGeom>
                <a:rect b="b" l="l" r="r" t="t"/>
                <a:pathLst>
                  <a:path extrusionOk="0" h="850" w="1383">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8" name="Google Shape;778;p59"/>
              <p:cNvSpPr/>
              <p:nvPr/>
            </p:nvSpPr>
            <p:spPr>
              <a:xfrm>
                <a:off x="6537768" y="2569452"/>
                <a:ext cx="135020" cy="288289"/>
              </a:xfrm>
              <a:custGeom>
                <a:rect b="b" l="l" r="r" t="t"/>
                <a:pathLst>
                  <a:path extrusionOk="0" h="1311" w="615">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79" name="Google Shape;779;p59"/>
              <p:cNvSpPr/>
              <p:nvPr/>
            </p:nvSpPr>
            <p:spPr>
              <a:xfrm>
                <a:off x="6566867" y="2281164"/>
                <a:ext cx="306122" cy="487067"/>
              </a:xfrm>
              <a:custGeom>
                <a:rect b="b" l="l" r="r" t="t"/>
                <a:pathLst>
                  <a:path extrusionOk="0" h="2211" w="1386">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0" name="Google Shape;780;p59"/>
              <p:cNvSpPr/>
              <p:nvPr/>
            </p:nvSpPr>
            <p:spPr>
              <a:xfrm>
                <a:off x="6524964" y="3014671"/>
                <a:ext cx="137348" cy="115083"/>
              </a:xfrm>
              <a:custGeom>
                <a:rect b="b" l="l" r="r" t="t"/>
                <a:pathLst>
                  <a:path extrusionOk="0" h="519" w="622">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781" name="Google Shape;781;p59"/>
              <p:cNvSpPr/>
              <p:nvPr/>
            </p:nvSpPr>
            <p:spPr>
              <a:xfrm>
                <a:off x="6628558" y="2896101"/>
                <a:ext cx="68674" cy="79047"/>
              </a:xfrm>
              <a:custGeom>
                <a:rect b="b" l="l" r="r" t="t"/>
                <a:pathLst>
                  <a:path extrusionOk="0" h="363" w="314">
                    <a:moveTo>
                      <a:pt x="0" y="69"/>
                    </a:moveTo>
                    <a:lnTo>
                      <a:pt x="225" y="0"/>
                    </a:lnTo>
                    <a:lnTo>
                      <a:pt x="314" y="171"/>
                    </a:lnTo>
                    <a:lnTo>
                      <a:pt x="273" y="192"/>
                    </a:lnTo>
                    <a:lnTo>
                      <a:pt x="237" y="282"/>
                    </a:lnTo>
                    <a:lnTo>
                      <a:pt x="156" y="363"/>
                    </a:lnTo>
                    <a:lnTo>
                      <a:pt x="138" y="195"/>
                    </a:lnTo>
                    <a:lnTo>
                      <a:pt x="0" y="6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2" name="Google Shape;782;p59"/>
              <p:cNvSpPr/>
              <p:nvPr/>
            </p:nvSpPr>
            <p:spPr>
              <a:xfrm>
                <a:off x="5088627" y="2710109"/>
                <a:ext cx="481884" cy="223190"/>
              </a:xfrm>
              <a:custGeom>
                <a:rect b="b" l="l" r="r" t="t"/>
                <a:pathLst>
                  <a:path extrusionOk="0" h="1010" w="2182">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3" name="Google Shape;783;p59"/>
              <p:cNvSpPr/>
              <p:nvPr/>
            </p:nvSpPr>
            <p:spPr>
              <a:xfrm>
                <a:off x="5420358" y="2846115"/>
                <a:ext cx="349190" cy="449871"/>
              </a:xfrm>
              <a:custGeom>
                <a:rect b="b" l="l" r="r" t="t"/>
                <a:pathLst>
                  <a:path extrusionOk="0" h="2040" w="1586">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4" name="Google Shape;784;p59"/>
              <p:cNvSpPr/>
              <p:nvPr/>
            </p:nvSpPr>
            <p:spPr>
              <a:xfrm>
                <a:off x="2487157" y="2398572"/>
                <a:ext cx="593625" cy="432430"/>
              </a:xfrm>
              <a:custGeom>
                <a:rect b="b" l="l" r="r" t="t"/>
                <a:pathLst>
                  <a:path extrusionOk="0" h="1962" w="2687">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5" name="Google Shape;785;p59"/>
              <p:cNvSpPr/>
              <p:nvPr/>
            </p:nvSpPr>
            <p:spPr>
              <a:xfrm>
                <a:off x="2320710" y="2665935"/>
                <a:ext cx="718168" cy="588201"/>
              </a:xfrm>
              <a:custGeom>
                <a:rect b="b" l="l" r="r" t="t"/>
                <a:pathLst>
                  <a:path extrusionOk="0" h="2669" w="3256">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6" name="Google Shape;786;p59"/>
              <p:cNvSpPr/>
              <p:nvPr/>
            </p:nvSpPr>
            <p:spPr>
              <a:xfrm>
                <a:off x="2269495" y="3096042"/>
                <a:ext cx="770548" cy="1231043"/>
              </a:xfrm>
              <a:custGeom>
                <a:rect b="b" l="l" r="r" t="t"/>
                <a:pathLst>
                  <a:path extrusionOk="0" h="5586" w="3498">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b="1" sz="1000">
                  <a:solidFill>
                    <a:srgbClr val="000000"/>
                  </a:solidFill>
                  <a:latin typeface="Century Gothic"/>
                  <a:ea typeface="Century Gothic"/>
                  <a:cs typeface="Century Gothic"/>
                  <a:sym typeface="Century Gothic"/>
                </a:endParaRPr>
              </a:p>
            </p:txBody>
          </p:sp>
          <p:sp>
            <p:nvSpPr>
              <p:cNvPr id="787" name="Google Shape;787;p59"/>
              <p:cNvSpPr/>
              <p:nvPr/>
            </p:nvSpPr>
            <p:spPr>
              <a:xfrm>
                <a:off x="2614030" y="3200663"/>
                <a:ext cx="565692" cy="853236"/>
              </a:xfrm>
              <a:custGeom>
                <a:rect b="b" l="l" r="r" t="t"/>
                <a:pathLst>
                  <a:path extrusionOk="0" h="3871" w="2565">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8" name="Google Shape;788;p59"/>
              <p:cNvSpPr/>
              <p:nvPr/>
            </p:nvSpPr>
            <p:spPr>
              <a:xfrm>
                <a:off x="2930629" y="2514817"/>
                <a:ext cx="521460" cy="836969"/>
              </a:xfrm>
              <a:custGeom>
                <a:rect b="b" l="l" r="r" t="t"/>
                <a:pathLst>
                  <a:path extrusionOk="0" h="3800" w="236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89" name="Google Shape;789;p59"/>
              <p:cNvSpPr/>
              <p:nvPr/>
            </p:nvSpPr>
            <p:spPr>
              <a:xfrm>
                <a:off x="5892929" y="3358757"/>
                <a:ext cx="580817" cy="426622"/>
              </a:xfrm>
              <a:custGeom>
                <a:rect b="b" l="l" r="r" t="t"/>
                <a:pathLst>
                  <a:path extrusionOk="0" h="1836" w="2495">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84BD00"/>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0" name="Google Shape;790;p59"/>
              <p:cNvSpPr/>
              <p:nvPr/>
            </p:nvSpPr>
            <p:spPr>
              <a:xfrm>
                <a:off x="5864994" y="3312258"/>
                <a:ext cx="394583" cy="385934"/>
              </a:xfrm>
              <a:custGeom>
                <a:rect b="b" l="l" r="r" t="t"/>
                <a:pathLst>
                  <a:path extrusionOk="0" h="1751" w="1790">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1" name="Google Shape;791;p59"/>
              <p:cNvSpPr/>
              <p:nvPr/>
            </p:nvSpPr>
            <p:spPr>
              <a:xfrm>
                <a:off x="6101280" y="3271573"/>
                <a:ext cx="389927" cy="192967"/>
              </a:xfrm>
              <a:custGeom>
                <a:rect b="b" l="l" r="r" t="t"/>
                <a:pathLst>
                  <a:path extrusionOk="0" h="830" w="1675">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2" name="Google Shape;792;p59"/>
              <p:cNvSpPr/>
              <p:nvPr/>
            </p:nvSpPr>
            <p:spPr>
              <a:xfrm>
                <a:off x="6400420" y="3269248"/>
                <a:ext cx="96609" cy="133682"/>
              </a:xfrm>
              <a:custGeom>
                <a:rect b="b" l="l" r="r" t="t"/>
                <a:pathLst>
                  <a:path extrusionOk="0" h="605" w="438">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3" name="Google Shape;793;p59"/>
              <p:cNvSpPr/>
              <p:nvPr/>
            </p:nvSpPr>
            <p:spPr>
              <a:xfrm>
                <a:off x="6450470" y="3430829"/>
                <a:ext cx="44231" cy="83697"/>
              </a:xfrm>
              <a:custGeom>
                <a:rect b="b" l="l" r="r" t="t"/>
                <a:pathLst>
                  <a:path extrusionOk="0" h="384" w="198">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4" name="Google Shape;794;p59"/>
              <p:cNvSpPr/>
              <p:nvPr/>
            </p:nvSpPr>
            <p:spPr>
              <a:xfrm>
                <a:off x="6275875" y="3357594"/>
                <a:ext cx="27935" cy="25574"/>
              </a:xfrm>
              <a:custGeom>
                <a:rect b="b" l="l" r="r" t="t"/>
                <a:pathLst>
                  <a:path extrusionOk="0" h="51" w="51">
                    <a:moveTo>
                      <a:pt x="0" y="18"/>
                    </a:moveTo>
                    <a:lnTo>
                      <a:pt x="21" y="0"/>
                    </a:lnTo>
                    <a:lnTo>
                      <a:pt x="51" y="24"/>
                    </a:lnTo>
                    <a:lnTo>
                      <a:pt x="22" y="51"/>
                    </a:lnTo>
                    <a:lnTo>
                      <a:pt x="22" y="38"/>
                    </a:lnTo>
                    <a:lnTo>
                      <a:pt x="20" y="29"/>
                    </a:lnTo>
                    <a:lnTo>
                      <a:pt x="12" y="23"/>
                    </a:lnTo>
                    <a:lnTo>
                      <a:pt x="0" y="18"/>
                    </a:lnTo>
                    <a:close/>
                  </a:path>
                </a:pathLst>
              </a:custGeom>
              <a:solidFill>
                <a:srgbClr val="C4B798"/>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nvGrpSpPr>
              <p:cNvPr id="795" name="Google Shape;795;p59"/>
              <p:cNvGrpSpPr/>
              <p:nvPr/>
            </p:nvGrpSpPr>
            <p:grpSpPr>
              <a:xfrm>
                <a:off x="2865629" y="5031611"/>
                <a:ext cx="734466" cy="464146"/>
                <a:chOff x="2865629" y="4574411"/>
                <a:chExt cx="734466" cy="464146"/>
              </a:xfrm>
            </p:grpSpPr>
            <p:sp>
              <p:nvSpPr>
                <p:cNvPr id="796" name="Google Shape;796;p59"/>
                <p:cNvSpPr/>
                <p:nvPr/>
              </p:nvSpPr>
              <p:spPr>
                <a:xfrm>
                  <a:off x="3416188" y="4822342"/>
                  <a:ext cx="183907" cy="216215"/>
                </a:xfrm>
                <a:custGeom>
                  <a:rect b="b" l="l" r="r" t="t"/>
                  <a:pathLst>
                    <a:path extrusionOk="0" h="980" w="834">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7" name="Google Shape;797;p59"/>
                <p:cNvSpPr/>
                <p:nvPr/>
              </p:nvSpPr>
              <p:spPr>
                <a:xfrm>
                  <a:off x="3076310" y="4642159"/>
                  <a:ext cx="90790" cy="80209"/>
                </a:xfrm>
                <a:custGeom>
                  <a:rect b="b" l="l" r="r" t="t"/>
                  <a:pathLst>
                    <a:path extrusionOk="0" h="364" w="41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8" name="Google Shape;798;p59"/>
                <p:cNvSpPr/>
                <p:nvPr/>
              </p:nvSpPr>
              <p:spPr>
                <a:xfrm>
                  <a:off x="2865629" y="4574411"/>
                  <a:ext cx="62854" cy="58123"/>
                </a:xfrm>
                <a:custGeom>
                  <a:rect b="b" l="l" r="r" t="t"/>
                  <a:pathLst>
                    <a:path extrusionOk="0" h="259" w="285">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799" name="Google Shape;799;p59"/>
                <p:cNvSpPr/>
                <p:nvPr/>
              </p:nvSpPr>
              <p:spPr>
                <a:xfrm>
                  <a:off x="3321359" y="4727017"/>
                  <a:ext cx="100101" cy="66260"/>
                </a:xfrm>
                <a:custGeom>
                  <a:rect b="b" l="l" r="r" t="t"/>
                  <a:pathLst>
                    <a:path extrusionOk="0" h="300" w="453">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800" name="Google Shape;800;p59"/>
                <p:cNvSpPr/>
                <p:nvPr/>
              </p:nvSpPr>
              <p:spPr>
                <a:xfrm>
                  <a:off x="3214386" y="4667151"/>
                  <a:ext cx="89626" cy="30224"/>
                </a:xfrm>
                <a:custGeom>
                  <a:rect b="b" l="l" r="r" t="t"/>
                  <a:pathLst>
                    <a:path extrusionOk="0" h="136" w="409">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sp>
              <p:nvSpPr>
                <p:cNvPr id="801" name="Google Shape;801;p59"/>
                <p:cNvSpPr/>
                <p:nvPr/>
              </p:nvSpPr>
              <p:spPr>
                <a:xfrm>
                  <a:off x="3255559" y="4732830"/>
                  <a:ext cx="36083" cy="40686"/>
                </a:xfrm>
                <a:custGeom>
                  <a:rect b="b" l="l" r="r" t="t"/>
                  <a:pathLst>
                    <a:path extrusionOk="0" h="181" w="162">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796E65"/>
                </a:solidFill>
                <a:ln cap="flat" cmpd="sng" w="19050">
                  <a:solidFill>
                    <a:srgbClr val="FFFFFF"/>
                  </a:solidFill>
                  <a:prstDash val="solid"/>
                  <a:round/>
                  <a:headEnd len="sm" w="sm" type="none"/>
                  <a:tailEnd len="sm" w="sm" type="none"/>
                </a:ln>
                <a:effectLst>
                  <a:outerShdw rotWithShape="0" algn="ctr" dir="6993903" dist="28398">
                    <a:srgbClr val="B2B2B2">
                      <a:alpha val="4980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00">
                    <a:solidFill>
                      <a:srgbClr val="000000"/>
                    </a:solidFill>
                    <a:latin typeface="Century Gothic"/>
                    <a:ea typeface="Century Gothic"/>
                    <a:cs typeface="Century Gothic"/>
                    <a:sym typeface="Century Gothic"/>
                  </a:endParaRPr>
                </a:p>
              </p:txBody>
            </p:sp>
          </p:grpSp>
        </p:grpSp>
        <p:grpSp>
          <p:nvGrpSpPr>
            <p:cNvPr id="802" name="Google Shape;802;p59"/>
            <p:cNvGrpSpPr/>
            <p:nvPr/>
          </p:nvGrpSpPr>
          <p:grpSpPr>
            <a:xfrm>
              <a:off x="1735137" y="1571625"/>
              <a:ext cx="6767513" cy="3924301"/>
              <a:chOff x="889" y="1026"/>
              <a:chExt cx="4263" cy="2472"/>
            </a:xfrm>
          </p:grpSpPr>
          <p:sp>
            <p:nvSpPr>
              <p:cNvPr id="803" name="Google Shape;803;p59"/>
              <p:cNvSpPr/>
              <p:nvPr/>
            </p:nvSpPr>
            <p:spPr>
              <a:xfrm>
                <a:off x="1236" y="112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a:t>
                </a:r>
                <a:endParaRPr sz="1100"/>
              </a:p>
            </p:txBody>
          </p:sp>
          <p:sp>
            <p:nvSpPr>
              <p:cNvPr id="804" name="Google Shape;804;p59"/>
              <p:cNvSpPr/>
              <p:nvPr/>
            </p:nvSpPr>
            <p:spPr>
              <a:xfrm>
                <a:off x="1139" y="143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OR</a:t>
                </a:r>
                <a:endParaRPr sz="1100"/>
              </a:p>
            </p:txBody>
          </p:sp>
          <p:sp>
            <p:nvSpPr>
              <p:cNvPr id="805" name="Google Shape;805;p59"/>
              <p:cNvSpPr/>
              <p:nvPr/>
            </p:nvSpPr>
            <p:spPr>
              <a:xfrm>
                <a:off x="1041"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CA</a:t>
                </a:r>
                <a:endParaRPr sz="1100"/>
              </a:p>
            </p:txBody>
          </p:sp>
          <p:sp>
            <p:nvSpPr>
              <p:cNvPr id="806" name="Google Shape;806;p59"/>
              <p:cNvSpPr/>
              <p:nvPr/>
            </p:nvSpPr>
            <p:spPr>
              <a:xfrm>
                <a:off x="1914"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MT</a:t>
                </a:r>
                <a:endParaRPr sz="1100"/>
              </a:p>
            </p:txBody>
          </p:sp>
          <p:sp>
            <p:nvSpPr>
              <p:cNvPr id="807" name="Google Shape;807;p59"/>
              <p:cNvSpPr/>
              <p:nvPr/>
            </p:nvSpPr>
            <p:spPr>
              <a:xfrm>
                <a:off x="1585" y="1519"/>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ID</a:t>
                </a:r>
                <a:endParaRPr sz="1100"/>
              </a:p>
            </p:txBody>
          </p:sp>
          <p:sp>
            <p:nvSpPr>
              <p:cNvPr id="808" name="Google Shape;808;p59"/>
              <p:cNvSpPr/>
              <p:nvPr/>
            </p:nvSpPr>
            <p:spPr>
              <a:xfrm>
                <a:off x="1320"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NV</a:t>
                </a:r>
                <a:endParaRPr sz="1100"/>
              </a:p>
            </p:txBody>
          </p:sp>
          <p:sp>
            <p:nvSpPr>
              <p:cNvPr id="809" name="Google Shape;809;p59"/>
              <p:cNvSpPr/>
              <p:nvPr/>
            </p:nvSpPr>
            <p:spPr>
              <a:xfrm>
                <a:off x="1638"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AZ</a:t>
                </a:r>
                <a:endParaRPr sz="1100"/>
              </a:p>
            </p:txBody>
          </p:sp>
          <p:sp>
            <p:nvSpPr>
              <p:cNvPr id="810" name="Google Shape;810;p59"/>
              <p:cNvSpPr/>
              <p:nvPr/>
            </p:nvSpPr>
            <p:spPr>
              <a:xfrm>
                <a:off x="1734" y="202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UT</a:t>
                </a:r>
                <a:endParaRPr sz="1100"/>
              </a:p>
            </p:txBody>
          </p:sp>
          <p:sp>
            <p:nvSpPr>
              <p:cNvPr id="811" name="Google Shape;811;p59"/>
              <p:cNvSpPr/>
              <p:nvPr/>
            </p:nvSpPr>
            <p:spPr>
              <a:xfrm>
                <a:off x="2051" y="1661"/>
                <a:ext cx="300" cy="0"/>
              </a:xfrm>
              <a:prstGeom prst="rect">
                <a:avLst/>
              </a:prstGeom>
              <a:solidFill>
                <a:srgbClr val="796E65"/>
              </a:solid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WY</a:t>
                </a:r>
                <a:endParaRPr sz="1100"/>
              </a:p>
            </p:txBody>
          </p:sp>
          <p:sp>
            <p:nvSpPr>
              <p:cNvPr id="812" name="Google Shape;812;p59"/>
              <p:cNvSpPr/>
              <p:nvPr/>
            </p:nvSpPr>
            <p:spPr>
              <a:xfrm>
                <a:off x="2131" y="2069"/>
                <a:ext cx="300" cy="0"/>
              </a:xfrm>
              <a:prstGeom prst="rect">
                <a:avLst/>
              </a:prstGeom>
              <a:solidFill>
                <a:srgbClr val="84BD00"/>
              </a:solid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CO</a:t>
                </a:r>
                <a:endParaRPr sz="1100"/>
              </a:p>
            </p:txBody>
          </p:sp>
          <p:sp>
            <p:nvSpPr>
              <p:cNvPr id="813" name="Google Shape;813;p59"/>
              <p:cNvSpPr/>
              <p:nvPr/>
            </p:nvSpPr>
            <p:spPr>
              <a:xfrm>
                <a:off x="2093" y="247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NM</a:t>
                </a:r>
                <a:endParaRPr sz="1100"/>
              </a:p>
            </p:txBody>
          </p:sp>
          <p:sp>
            <p:nvSpPr>
              <p:cNvPr id="814" name="Google Shape;814;p59"/>
              <p:cNvSpPr/>
              <p:nvPr/>
            </p:nvSpPr>
            <p:spPr>
              <a:xfrm>
                <a:off x="2639" y="279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TX</a:t>
                </a:r>
                <a:endParaRPr sz="1100"/>
              </a:p>
            </p:txBody>
          </p:sp>
          <p:sp>
            <p:nvSpPr>
              <p:cNvPr id="815" name="Google Shape;815;p59"/>
              <p:cNvSpPr/>
              <p:nvPr/>
            </p:nvSpPr>
            <p:spPr>
              <a:xfrm>
                <a:off x="2816"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OK</a:t>
                </a:r>
                <a:endParaRPr sz="1100"/>
              </a:p>
            </p:txBody>
          </p:sp>
          <p:sp>
            <p:nvSpPr>
              <p:cNvPr id="816" name="Google Shape;816;p59"/>
              <p:cNvSpPr/>
              <p:nvPr/>
            </p:nvSpPr>
            <p:spPr>
              <a:xfrm>
                <a:off x="2684" y="211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KS</a:t>
                </a:r>
                <a:endParaRPr sz="1100"/>
              </a:p>
            </p:txBody>
          </p:sp>
          <p:sp>
            <p:nvSpPr>
              <p:cNvPr id="817" name="Google Shape;817;p59"/>
              <p:cNvSpPr/>
              <p:nvPr/>
            </p:nvSpPr>
            <p:spPr>
              <a:xfrm>
                <a:off x="2592" y="184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NE</a:t>
                </a:r>
                <a:endParaRPr sz="1100"/>
              </a:p>
            </p:txBody>
          </p:sp>
          <p:sp>
            <p:nvSpPr>
              <p:cNvPr id="818" name="Google Shape;818;p59"/>
              <p:cNvSpPr/>
              <p:nvPr/>
            </p:nvSpPr>
            <p:spPr>
              <a:xfrm>
                <a:off x="2592" y="157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SD</a:t>
                </a:r>
                <a:endParaRPr sz="1100"/>
              </a:p>
            </p:txBody>
          </p:sp>
          <p:sp>
            <p:nvSpPr>
              <p:cNvPr id="819" name="Google Shape;819;p59"/>
              <p:cNvSpPr/>
              <p:nvPr/>
            </p:nvSpPr>
            <p:spPr>
              <a:xfrm>
                <a:off x="2543" y="129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ND</a:t>
                </a:r>
                <a:endParaRPr sz="1100"/>
              </a:p>
            </p:txBody>
          </p:sp>
          <p:sp>
            <p:nvSpPr>
              <p:cNvPr id="820" name="Google Shape;820;p59"/>
              <p:cNvSpPr/>
              <p:nvPr/>
            </p:nvSpPr>
            <p:spPr>
              <a:xfrm>
                <a:off x="2921" y="138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MN</a:t>
                </a:r>
                <a:endParaRPr sz="1100"/>
              </a:p>
            </p:txBody>
          </p:sp>
          <p:sp>
            <p:nvSpPr>
              <p:cNvPr id="821" name="Google Shape;821;p59"/>
              <p:cNvSpPr/>
              <p:nvPr/>
            </p:nvSpPr>
            <p:spPr>
              <a:xfrm>
                <a:off x="3045" y="17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IA</a:t>
                </a:r>
                <a:endParaRPr sz="1100"/>
              </a:p>
            </p:txBody>
          </p:sp>
          <p:sp>
            <p:nvSpPr>
              <p:cNvPr id="822" name="Google Shape;822;p59"/>
              <p:cNvSpPr/>
              <p:nvPr/>
            </p:nvSpPr>
            <p:spPr>
              <a:xfrm>
                <a:off x="3133" y="21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MO</a:t>
                </a:r>
                <a:endParaRPr sz="1100"/>
              </a:p>
            </p:txBody>
          </p:sp>
          <p:sp>
            <p:nvSpPr>
              <p:cNvPr id="823" name="Google Shape;823;p59"/>
              <p:cNvSpPr/>
              <p:nvPr/>
            </p:nvSpPr>
            <p:spPr>
              <a:xfrm>
                <a:off x="3181" y="243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AR</a:t>
                </a:r>
                <a:endParaRPr sz="1100"/>
              </a:p>
            </p:txBody>
          </p:sp>
          <p:sp>
            <p:nvSpPr>
              <p:cNvPr id="824" name="Google Shape;824;p59"/>
              <p:cNvSpPr/>
              <p:nvPr/>
            </p:nvSpPr>
            <p:spPr>
              <a:xfrm>
                <a:off x="3220" y="279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LA</a:t>
                </a:r>
                <a:endParaRPr sz="1100"/>
              </a:p>
            </p:txBody>
          </p:sp>
          <p:sp>
            <p:nvSpPr>
              <p:cNvPr id="825" name="Google Shape;825;p59"/>
              <p:cNvSpPr/>
              <p:nvPr/>
            </p:nvSpPr>
            <p:spPr>
              <a:xfrm>
                <a:off x="3453" y="2614"/>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MS</a:t>
                </a:r>
                <a:endParaRPr sz="1100"/>
              </a:p>
            </p:txBody>
          </p:sp>
          <p:sp>
            <p:nvSpPr>
              <p:cNvPr id="826" name="Google Shape;826;p59"/>
              <p:cNvSpPr/>
              <p:nvPr/>
            </p:nvSpPr>
            <p:spPr>
              <a:xfrm>
                <a:off x="3678" y="2568"/>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AL</a:t>
                </a:r>
                <a:endParaRPr sz="1100"/>
              </a:p>
            </p:txBody>
          </p:sp>
          <p:sp>
            <p:nvSpPr>
              <p:cNvPr id="827" name="Google Shape;827;p59"/>
              <p:cNvSpPr/>
              <p:nvPr/>
            </p:nvSpPr>
            <p:spPr>
              <a:xfrm>
                <a:off x="3902" y="252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GA</a:t>
                </a:r>
                <a:endParaRPr sz="1100"/>
              </a:p>
            </p:txBody>
          </p:sp>
          <p:sp>
            <p:nvSpPr>
              <p:cNvPr id="828" name="Google Shape;828;p59"/>
              <p:cNvSpPr/>
              <p:nvPr/>
            </p:nvSpPr>
            <p:spPr>
              <a:xfrm>
                <a:off x="4135" y="28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FL</a:t>
                </a:r>
                <a:endParaRPr sz="1100"/>
              </a:p>
            </p:txBody>
          </p:sp>
          <p:sp>
            <p:nvSpPr>
              <p:cNvPr id="829" name="Google Shape;829;p59"/>
              <p:cNvSpPr/>
              <p:nvPr/>
            </p:nvSpPr>
            <p:spPr>
              <a:xfrm>
                <a:off x="4129" y="234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SC</a:t>
                </a:r>
                <a:endParaRPr sz="1100"/>
              </a:p>
            </p:txBody>
          </p:sp>
          <p:sp>
            <p:nvSpPr>
              <p:cNvPr id="830" name="Google Shape;830;p59"/>
              <p:cNvSpPr/>
              <p:nvPr/>
            </p:nvSpPr>
            <p:spPr>
              <a:xfrm>
                <a:off x="3638" y="229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TN</a:t>
                </a:r>
                <a:endParaRPr sz="1100"/>
              </a:p>
            </p:txBody>
          </p:sp>
          <p:sp>
            <p:nvSpPr>
              <p:cNvPr id="831" name="Google Shape;831;p59"/>
              <p:cNvSpPr/>
              <p:nvPr/>
            </p:nvSpPr>
            <p:spPr>
              <a:xfrm>
                <a:off x="4218" y="216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NC</a:t>
                </a:r>
                <a:endParaRPr sz="1100"/>
              </a:p>
            </p:txBody>
          </p:sp>
          <p:sp>
            <p:nvSpPr>
              <p:cNvPr id="832" name="Google Shape;832;p59"/>
              <p:cNvSpPr/>
              <p:nvPr/>
            </p:nvSpPr>
            <p:spPr>
              <a:xfrm>
                <a:off x="3411" y="188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IL</a:t>
                </a:r>
                <a:endParaRPr sz="1100"/>
              </a:p>
            </p:txBody>
          </p:sp>
          <p:sp>
            <p:nvSpPr>
              <p:cNvPr id="833" name="Google Shape;833;p59"/>
              <p:cNvSpPr/>
              <p:nvPr/>
            </p:nvSpPr>
            <p:spPr>
              <a:xfrm>
                <a:off x="3280" y="1525"/>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WI</a:t>
                </a:r>
                <a:endParaRPr sz="1100"/>
              </a:p>
            </p:txBody>
          </p:sp>
          <p:sp>
            <p:nvSpPr>
              <p:cNvPr id="834" name="Google Shape;834;p59"/>
              <p:cNvSpPr/>
              <p:nvPr/>
            </p:nvSpPr>
            <p:spPr>
              <a:xfrm>
                <a:off x="3649" y="1564"/>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MI</a:t>
                </a:r>
                <a:endParaRPr sz="1100"/>
              </a:p>
            </p:txBody>
          </p:sp>
          <p:sp>
            <p:nvSpPr>
              <p:cNvPr id="835" name="Google Shape;835;p59"/>
              <p:cNvSpPr/>
              <p:nvPr/>
            </p:nvSpPr>
            <p:spPr>
              <a:xfrm>
                <a:off x="3815" y="179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OH</a:t>
                </a:r>
                <a:endParaRPr sz="1100"/>
              </a:p>
            </p:txBody>
          </p:sp>
          <p:sp>
            <p:nvSpPr>
              <p:cNvPr id="836" name="Google Shape;836;p59"/>
              <p:cNvSpPr/>
              <p:nvPr/>
            </p:nvSpPr>
            <p:spPr>
              <a:xfrm>
                <a:off x="3621" y="187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IN</a:t>
                </a:r>
                <a:endParaRPr sz="1100"/>
              </a:p>
            </p:txBody>
          </p:sp>
          <p:sp>
            <p:nvSpPr>
              <p:cNvPr id="837" name="Google Shape;837;p59"/>
              <p:cNvSpPr/>
              <p:nvPr/>
            </p:nvSpPr>
            <p:spPr>
              <a:xfrm>
                <a:off x="3725" y="206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KY</a:t>
                </a:r>
                <a:endParaRPr sz="1100"/>
              </a:p>
            </p:txBody>
          </p:sp>
          <p:sp>
            <p:nvSpPr>
              <p:cNvPr id="838" name="Google Shape;838;p59"/>
              <p:cNvSpPr/>
              <p:nvPr/>
            </p:nvSpPr>
            <p:spPr>
              <a:xfrm>
                <a:off x="4001" y="1915"/>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WV</a:t>
                </a:r>
                <a:endParaRPr sz="1100"/>
              </a:p>
            </p:txBody>
          </p:sp>
          <p:sp>
            <p:nvSpPr>
              <p:cNvPr id="839" name="Google Shape;839;p59"/>
              <p:cNvSpPr/>
              <p:nvPr/>
            </p:nvSpPr>
            <p:spPr>
              <a:xfrm>
                <a:off x="4194" y="193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VA</a:t>
                </a:r>
                <a:endParaRPr sz="1100"/>
              </a:p>
            </p:txBody>
          </p:sp>
          <p:sp>
            <p:nvSpPr>
              <p:cNvPr id="840" name="Google Shape;840;p59"/>
              <p:cNvSpPr/>
              <p:nvPr/>
            </p:nvSpPr>
            <p:spPr>
              <a:xfrm>
                <a:off x="4132" y="1661"/>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PA</a:t>
                </a:r>
                <a:endParaRPr sz="1100"/>
              </a:p>
            </p:txBody>
          </p:sp>
          <p:sp>
            <p:nvSpPr>
              <p:cNvPr id="841" name="Google Shape;841;p59"/>
              <p:cNvSpPr/>
              <p:nvPr/>
            </p:nvSpPr>
            <p:spPr>
              <a:xfrm>
                <a:off x="4260" y="1407"/>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NY</a:t>
                </a:r>
                <a:endParaRPr sz="1100"/>
              </a:p>
            </p:txBody>
          </p:sp>
          <p:sp>
            <p:nvSpPr>
              <p:cNvPr id="842" name="Google Shape;842;p59"/>
              <p:cNvSpPr/>
              <p:nvPr/>
            </p:nvSpPr>
            <p:spPr>
              <a:xfrm>
                <a:off x="4598" y="102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ME</a:t>
                </a:r>
                <a:endParaRPr sz="1100"/>
              </a:p>
            </p:txBody>
          </p:sp>
          <p:sp>
            <p:nvSpPr>
              <p:cNvPr id="843" name="Google Shape;843;p59"/>
              <p:cNvSpPr/>
              <p:nvPr/>
            </p:nvSpPr>
            <p:spPr>
              <a:xfrm>
                <a:off x="4423" y="1177"/>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VT</a:t>
                </a:r>
                <a:endParaRPr sz="1100"/>
              </a:p>
            </p:txBody>
          </p:sp>
          <p:sp>
            <p:nvSpPr>
              <p:cNvPr id="844" name="Google Shape;844;p59"/>
              <p:cNvSpPr/>
              <p:nvPr/>
            </p:nvSpPr>
            <p:spPr>
              <a:xfrm>
                <a:off x="4522" y="1253"/>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NH</a:t>
                </a:r>
                <a:endParaRPr sz="1100"/>
              </a:p>
            </p:txBody>
          </p:sp>
          <p:sp>
            <p:nvSpPr>
              <p:cNvPr id="845" name="Google Shape;845;p59"/>
              <p:cNvSpPr/>
              <p:nvPr/>
            </p:nvSpPr>
            <p:spPr>
              <a:xfrm>
                <a:off x="4454" y="165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NJ</a:t>
                </a:r>
                <a:endParaRPr sz="1100"/>
              </a:p>
            </p:txBody>
          </p:sp>
          <p:sp>
            <p:nvSpPr>
              <p:cNvPr id="846" name="Google Shape;846;p59"/>
              <p:cNvSpPr/>
              <p:nvPr/>
            </p:nvSpPr>
            <p:spPr>
              <a:xfrm>
                <a:off x="4524" y="1722"/>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DE</a:t>
                </a:r>
                <a:endParaRPr sz="1100"/>
              </a:p>
            </p:txBody>
          </p:sp>
          <p:cxnSp>
            <p:nvCxnSpPr>
              <p:cNvPr id="847" name="Google Shape;847;p59"/>
              <p:cNvCxnSpPr/>
              <p:nvPr/>
            </p:nvCxnSpPr>
            <p:spPr>
              <a:xfrm>
                <a:off x="4534" y="1803"/>
                <a:ext cx="0" cy="0"/>
              </a:xfrm>
              <a:prstGeom prst="straightConnector1">
                <a:avLst/>
              </a:prstGeom>
              <a:noFill/>
              <a:ln cap="flat" cmpd="sng" w="9525">
                <a:solidFill>
                  <a:srgbClr val="333333"/>
                </a:solidFill>
                <a:prstDash val="solid"/>
                <a:round/>
                <a:headEnd len="med" w="med" type="none"/>
                <a:tailEnd len="med" w="med" type="none"/>
              </a:ln>
            </p:spPr>
          </p:cxnSp>
          <p:sp>
            <p:nvSpPr>
              <p:cNvPr id="848" name="Google Shape;848;p59"/>
              <p:cNvSpPr/>
              <p:nvPr/>
            </p:nvSpPr>
            <p:spPr>
              <a:xfrm>
                <a:off x="4286" y="164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MD</a:t>
                </a:r>
                <a:endParaRPr sz="1100"/>
              </a:p>
            </p:txBody>
          </p:sp>
          <p:sp>
            <p:nvSpPr>
              <p:cNvPr id="849" name="Google Shape;849;p59"/>
              <p:cNvSpPr/>
              <p:nvPr/>
            </p:nvSpPr>
            <p:spPr>
              <a:xfrm>
                <a:off x="4552" y="1921"/>
                <a:ext cx="6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Washington D.C.</a:t>
                </a:r>
                <a:endParaRPr sz="1100"/>
              </a:p>
            </p:txBody>
          </p:sp>
          <p:cxnSp>
            <p:nvCxnSpPr>
              <p:cNvPr id="850" name="Google Shape;850;p59"/>
              <p:cNvCxnSpPr/>
              <p:nvPr/>
            </p:nvCxnSpPr>
            <p:spPr>
              <a:xfrm>
                <a:off x="4486" y="1979"/>
                <a:ext cx="0" cy="0"/>
              </a:xfrm>
              <a:prstGeom prst="straightConnector1">
                <a:avLst/>
              </a:prstGeom>
              <a:noFill/>
              <a:ln cap="flat" cmpd="sng" w="9525">
                <a:solidFill>
                  <a:srgbClr val="333333"/>
                </a:solidFill>
                <a:prstDash val="solid"/>
                <a:round/>
                <a:headEnd len="med" w="med" type="none"/>
                <a:tailEnd len="med" w="med" type="none"/>
              </a:ln>
            </p:spPr>
          </p:cxnSp>
          <p:sp>
            <p:nvSpPr>
              <p:cNvPr id="851" name="Google Shape;851;p59"/>
              <p:cNvSpPr/>
              <p:nvPr/>
            </p:nvSpPr>
            <p:spPr>
              <a:xfrm>
                <a:off x="4691" y="1259"/>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MA</a:t>
                </a:r>
                <a:endParaRPr sz="1100"/>
              </a:p>
            </p:txBody>
          </p:sp>
          <p:cxnSp>
            <p:nvCxnSpPr>
              <p:cNvPr id="852" name="Google Shape;852;p59"/>
              <p:cNvCxnSpPr/>
              <p:nvPr/>
            </p:nvCxnSpPr>
            <p:spPr>
              <a:xfrm>
                <a:off x="4714" y="1353"/>
                <a:ext cx="0" cy="0"/>
              </a:xfrm>
              <a:prstGeom prst="straightConnector1">
                <a:avLst/>
              </a:prstGeom>
              <a:noFill/>
              <a:ln cap="flat" cmpd="sng" w="9525">
                <a:solidFill>
                  <a:srgbClr val="333333"/>
                </a:solidFill>
                <a:prstDash val="solid"/>
                <a:round/>
                <a:headEnd len="med" w="med" type="none"/>
                <a:tailEnd len="med" w="med" type="none"/>
              </a:ln>
            </p:spPr>
          </p:cxnSp>
          <p:sp>
            <p:nvSpPr>
              <p:cNvPr id="853" name="Google Shape;853;p59"/>
              <p:cNvSpPr/>
              <p:nvPr/>
            </p:nvSpPr>
            <p:spPr>
              <a:xfrm>
                <a:off x="4651" y="1576"/>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CT</a:t>
                </a:r>
                <a:endParaRPr sz="1100"/>
              </a:p>
            </p:txBody>
          </p:sp>
          <p:cxnSp>
            <p:nvCxnSpPr>
              <p:cNvPr id="854" name="Google Shape;854;p59"/>
              <p:cNvCxnSpPr/>
              <p:nvPr/>
            </p:nvCxnSpPr>
            <p:spPr>
              <a:xfrm>
                <a:off x="4598" y="1513"/>
                <a:ext cx="0" cy="0"/>
              </a:xfrm>
              <a:prstGeom prst="straightConnector1">
                <a:avLst/>
              </a:prstGeom>
              <a:noFill/>
              <a:ln cap="flat" cmpd="sng" w="9525">
                <a:solidFill>
                  <a:srgbClr val="333333"/>
                </a:solidFill>
                <a:prstDash val="solid"/>
                <a:round/>
                <a:headEnd len="med" w="med" type="none"/>
                <a:tailEnd len="med" w="med" type="none"/>
              </a:ln>
            </p:spPr>
          </p:cxnSp>
          <p:cxnSp>
            <p:nvCxnSpPr>
              <p:cNvPr id="855" name="Google Shape;855;p59"/>
              <p:cNvCxnSpPr/>
              <p:nvPr/>
            </p:nvCxnSpPr>
            <p:spPr>
              <a:xfrm>
                <a:off x="4670" y="1471"/>
                <a:ext cx="0" cy="0"/>
              </a:xfrm>
              <a:prstGeom prst="straightConnector1">
                <a:avLst/>
              </a:prstGeom>
              <a:noFill/>
              <a:ln cap="flat" cmpd="sng" w="9525">
                <a:solidFill>
                  <a:srgbClr val="333333"/>
                </a:solidFill>
                <a:prstDash val="solid"/>
                <a:round/>
                <a:headEnd len="med" w="med" type="none"/>
                <a:tailEnd len="med" w="med" type="none"/>
              </a:ln>
            </p:spPr>
          </p:cxnSp>
          <p:sp>
            <p:nvSpPr>
              <p:cNvPr id="856" name="Google Shape;856;p59"/>
              <p:cNvSpPr/>
              <p:nvPr/>
            </p:nvSpPr>
            <p:spPr>
              <a:xfrm>
                <a:off x="4750" y="1486"/>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RI</a:t>
                </a:r>
                <a:endParaRPr sz="1100"/>
              </a:p>
            </p:txBody>
          </p:sp>
          <p:sp>
            <p:nvSpPr>
              <p:cNvPr id="857" name="Google Shape;857;p59"/>
              <p:cNvSpPr/>
              <p:nvPr/>
            </p:nvSpPr>
            <p:spPr>
              <a:xfrm>
                <a:off x="889" y="3050"/>
                <a:ext cx="30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AK</a:t>
                </a:r>
                <a:endParaRPr sz="1100"/>
              </a:p>
            </p:txBody>
          </p:sp>
          <p:sp>
            <p:nvSpPr>
              <p:cNvPr id="858" name="Google Shape;858;p59"/>
              <p:cNvSpPr/>
              <p:nvPr/>
            </p:nvSpPr>
            <p:spPr>
              <a:xfrm>
                <a:off x="1483" y="3498"/>
                <a:ext cx="0" cy="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500">
                    <a:solidFill>
                      <a:srgbClr val="000000"/>
                    </a:solidFill>
                    <a:latin typeface="Century Gothic"/>
                    <a:ea typeface="Century Gothic"/>
                    <a:cs typeface="Century Gothic"/>
                    <a:sym typeface="Century Gothic"/>
                  </a:rPr>
                  <a:t>HI</a:t>
                </a:r>
                <a:endParaRPr sz="1100"/>
              </a:p>
            </p:txBody>
          </p:sp>
          <p:cxnSp>
            <p:nvCxnSpPr>
              <p:cNvPr id="859" name="Google Shape;859;p59"/>
              <p:cNvCxnSpPr/>
              <p:nvPr/>
            </p:nvCxnSpPr>
            <p:spPr>
              <a:xfrm>
                <a:off x="4394" y="1757"/>
                <a:ext cx="0" cy="0"/>
              </a:xfrm>
              <a:prstGeom prst="straightConnector1">
                <a:avLst/>
              </a:prstGeom>
              <a:noFill/>
              <a:ln cap="flat" cmpd="sng" w="9525">
                <a:solidFill>
                  <a:srgbClr val="333333"/>
                </a:solidFill>
                <a:prstDash val="solid"/>
                <a:round/>
                <a:headEnd len="med" w="med" type="none"/>
                <a:tailEnd len="med" w="med" type="none"/>
              </a:ln>
            </p:spPr>
          </p:cxn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863" name="Shape 863"/>
        <p:cNvGrpSpPr/>
        <p:nvPr/>
      </p:nvGrpSpPr>
      <p:grpSpPr>
        <a:xfrm>
          <a:off x="0" y="0"/>
          <a:ext cx="0" cy="0"/>
          <a:chOff x="0" y="0"/>
          <a:chExt cx="0" cy="0"/>
        </a:xfrm>
      </p:grpSpPr>
      <p:sp>
        <p:nvSpPr>
          <p:cNvPr id="864" name="Google Shape;864;p60"/>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Common Elements of Legislation</a:t>
            </a:r>
            <a:endParaRPr b="1" sz="3400">
              <a:latin typeface="BenchNine"/>
              <a:ea typeface="BenchNine"/>
              <a:cs typeface="BenchNine"/>
              <a:sym typeface="BenchNine"/>
            </a:endParaRPr>
          </a:p>
        </p:txBody>
      </p:sp>
      <p:sp>
        <p:nvSpPr>
          <p:cNvPr id="865" name="Google Shape;865;p60"/>
          <p:cNvSpPr txBox="1"/>
          <p:nvPr>
            <p:ph idx="1" type="body"/>
          </p:nvPr>
        </p:nvSpPr>
        <p:spPr>
          <a:xfrm>
            <a:off x="457200" y="995416"/>
            <a:ext cx="8229600" cy="3394500"/>
          </a:xfrm>
          <a:prstGeom prst="rect">
            <a:avLst/>
          </a:prstGeom>
        </p:spPr>
        <p:txBody>
          <a:bodyPr anchorCtr="0" anchor="t" bIns="34275" lIns="68575" spcFirstLastPara="1" rIns="68575" wrap="square" tIns="34275">
            <a:noAutofit/>
          </a:bodyPr>
          <a:lstStyle/>
          <a:p>
            <a:pPr indent="0" lvl="0" marL="0" rtl="0" algn="l">
              <a:spcBef>
                <a:spcPts val="300"/>
              </a:spcBef>
              <a:spcAft>
                <a:spcPts val="0"/>
              </a:spcAft>
              <a:buNone/>
            </a:pPr>
            <a:r>
              <a:t/>
            </a:r>
            <a:endParaRPr sz="1800">
              <a:latin typeface="Roboto"/>
              <a:ea typeface="Roboto"/>
              <a:cs typeface="Roboto"/>
              <a:sym typeface="Roboto"/>
            </a:endParaRPr>
          </a:p>
          <a:p>
            <a:pPr indent="0" lvl="0" marL="0" rtl="0" algn="l">
              <a:spcBef>
                <a:spcPts val="300"/>
              </a:spcBef>
              <a:spcAft>
                <a:spcPts val="0"/>
              </a:spcAft>
              <a:buNone/>
            </a:pPr>
            <a:r>
              <a:t/>
            </a:r>
            <a:endParaRPr sz="1800">
              <a:latin typeface="Roboto"/>
              <a:ea typeface="Roboto"/>
              <a:cs typeface="Roboto"/>
              <a:sym typeface="Roboto"/>
            </a:endParaRPr>
          </a:p>
          <a:p>
            <a:pPr indent="-342900" lvl="0" marL="457200" rtl="0" algn="l">
              <a:spcBef>
                <a:spcPts val="300"/>
              </a:spcBef>
              <a:spcAft>
                <a:spcPts val="0"/>
              </a:spcAft>
              <a:buSzPts val="1800"/>
              <a:buFont typeface="Roboto"/>
              <a:buChar char="●"/>
            </a:pPr>
            <a:r>
              <a:rPr lang="en" sz="1800">
                <a:latin typeface="Roboto"/>
                <a:ea typeface="Roboto"/>
                <a:cs typeface="Roboto"/>
                <a:sym typeface="Roboto"/>
              </a:rPr>
              <a:t>Providing special reciprocity/supports to military spouses (at least 8 states).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Removing coursework/assessment/evidence of effectiveness requirements (at least 7 states).</a:t>
            </a:r>
            <a:endParaRPr sz="1800">
              <a:latin typeface="Roboto"/>
              <a:ea typeface="Roboto"/>
              <a:cs typeface="Roboto"/>
              <a:sym typeface="Roboto"/>
            </a:endParaRPr>
          </a:p>
          <a:p>
            <a:pPr indent="0" lvl="0" marL="0" rtl="0" algn="l">
              <a:spcBef>
                <a:spcPts val="300"/>
              </a:spcBef>
              <a:spcAft>
                <a:spcPts val="0"/>
              </a:spcAft>
              <a:buNone/>
            </a:pPr>
            <a:r>
              <a:t/>
            </a:r>
            <a:endParaRPr sz="18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869" name="Shape 869"/>
        <p:cNvGrpSpPr/>
        <p:nvPr/>
      </p:nvGrpSpPr>
      <p:grpSpPr>
        <a:xfrm>
          <a:off x="0" y="0"/>
          <a:ext cx="0" cy="0"/>
          <a:chOff x="0" y="0"/>
          <a:chExt cx="0" cy="0"/>
        </a:xfrm>
      </p:grpSpPr>
      <p:sp>
        <p:nvSpPr>
          <p:cNvPr id="870" name="Google Shape;870;p61"/>
          <p:cNvSpPr/>
          <p:nvPr/>
        </p:nvSpPr>
        <p:spPr>
          <a:xfrm>
            <a:off x="2671775" y="1060850"/>
            <a:ext cx="3819000" cy="3468000"/>
          </a:xfrm>
          <a:prstGeom prst="ellipse">
            <a:avLst/>
          </a:prstGeom>
          <a:solidFill>
            <a:srgbClr val="D9D2E9"/>
          </a:solidFill>
          <a:ln cap="flat" cmpd="sng" w="12700">
            <a:solidFill>
              <a:schemeClr val="lt1"/>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71" name="Google Shape;871;p61"/>
          <p:cNvSpPr txBox="1"/>
          <p:nvPr>
            <p:ph idx="4294967295" type="body"/>
          </p:nvPr>
        </p:nvSpPr>
        <p:spPr>
          <a:xfrm>
            <a:off x="910825" y="1512050"/>
            <a:ext cx="7318800" cy="3394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796E65"/>
              </a:buClr>
              <a:buSzPts val="3000"/>
              <a:buNone/>
            </a:pPr>
            <a:r>
              <a:rPr lang="en" sz="3000">
                <a:solidFill>
                  <a:srgbClr val="000000"/>
                </a:solidFill>
                <a:latin typeface="Roboto"/>
                <a:ea typeface="Roboto"/>
                <a:cs typeface="Roboto"/>
                <a:sym typeface="Roboto"/>
              </a:rPr>
              <a:t>Limiting barriers to reciprocity </a:t>
            </a:r>
            <a:endParaRPr>
              <a:solidFill>
                <a:srgbClr val="000000"/>
              </a:solidFill>
              <a:latin typeface="Roboto"/>
              <a:ea typeface="Roboto"/>
              <a:cs typeface="Roboto"/>
              <a:sym typeface="Roboto"/>
            </a:endParaRPr>
          </a:p>
          <a:p>
            <a:pPr indent="0" lvl="0" marL="0" rtl="0" algn="ctr">
              <a:lnSpc>
                <a:spcPct val="90000"/>
              </a:lnSpc>
              <a:spcBef>
                <a:spcPts val="800"/>
              </a:spcBef>
              <a:spcAft>
                <a:spcPts val="0"/>
              </a:spcAft>
              <a:buClr>
                <a:srgbClr val="796E65"/>
              </a:buClr>
              <a:buSzPts val="3000"/>
              <a:buNone/>
            </a:pPr>
            <a:r>
              <a:rPr lang="en" sz="3000">
                <a:solidFill>
                  <a:srgbClr val="000000"/>
                </a:solidFill>
                <a:latin typeface="Roboto"/>
                <a:ea typeface="Roboto"/>
                <a:cs typeface="Roboto"/>
                <a:sym typeface="Roboto"/>
              </a:rPr>
              <a:t>could support the more</a:t>
            </a:r>
            <a:endParaRPr>
              <a:solidFill>
                <a:srgbClr val="000000"/>
              </a:solidFill>
              <a:latin typeface="Roboto"/>
              <a:ea typeface="Roboto"/>
              <a:cs typeface="Roboto"/>
              <a:sym typeface="Roboto"/>
            </a:endParaRPr>
          </a:p>
          <a:p>
            <a:pPr indent="0" lvl="0" marL="0" rtl="0" algn="ctr">
              <a:lnSpc>
                <a:spcPct val="90000"/>
              </a:lnSpc>
              <a:spcBef>
                <a:spcPts val="800"/>
              </a:spcBef>
              <a:spcAft>
                <a:spcPts val="0"/>
              </a:spcAft>
              <a:buClr>
                <a:srgbClr val="833177"/>
              </a:buClr>
              <a:buSzPts val="4100"/>
              <a:buNone/>
            </a:pPr>
            <a:r>
              <a:rPr b="1" lang="en" sz="4100">
                <a:solidFill>
                  <a:srgbClr val="674EA7"/>
                </a:solidFill>
                <a:latin typeface="Roboto"/>
                <a:ea typeface="Roboto"/>
                <a:cs typeface="Roboto"/>
                <a:sym typeface="Roboto"/>
              </a:rPr>
              <a:t>fluid movement       </a:t>
            </a:r>
            <a:r>
              <a:rPr b="1" lang="en" sz="4100">
                <a:solidFill>
                  <a:srgbClr val="000000"/>
                </a:solidFill>
                <a:latin typeface="Roboto"/>
                <a:ea typeface="Roboto"/>
                <a:cs typeface="Roboto"/>
                <a:sym typeface="Roboto"/>
              </a:rPr>
              <a:t>                                  </a:t>
            </a:r>
            <a:endParaRPr>
              <a:solidFill>
                <a:srgbClr val="000000"/>
              </a:solidFill>
              <a:latin typeface="Roboto"/>
              <a:ea typeface="Roboto"/>
              <a:cs typeface="Roboto"/>
              <a:sym typeface="Roboto"/>
            </a:endParaRPr>
          </a:p>
          <a:p>
            <a:pPr indent="0" lvl="0" marL="0" rtl="0" algn="ctr">
              <a:lnSpc>
                <a:spcPct val="90000"/>
              </a:lnSpc>
              <a:spcBef>
                <a:spcPts val="800"/>
              </a:spcBef>
              <a:spcAft>
                <a:spcPts val="0"/>
              </a:spcAft>
              <a:buClr>
                <a:srgbClr val="796E65"/>
              </a:buClr>
              <a:buSzPts val="3000"/>
              <a:buNone/>
            </a:pPr>
            <a:r>
              <a:rPr lang="en" sz="3000">
                <a:solidFill>
                  <a:srgbClr val="000000"/>
                </a:solidFill>
                <a:latin typeface="Roboto"/>
                <a:ea typeface="Roboto"/>
                <a:cs typeface="Roboto"/>
                <a:sym typeface="Roboto"/>
              </a:rPr>
              <a:t>of teachers from areas where they are not needed, to areas where they are</a:t>
            </a:r>
            <a:r>
              <a:rPr lang="en" sz="2600">
                <a:solidFill>
                  <a:srgbClr val="000000"/>
                </a:solidFill>
                <a:latin typeface="Roboto"/>
                <a:ea typeface="Roboto"/>
                <a:cs typeface="Roboto"/>
                <a:sym typeface="Roboto"/>
              </a:rPr>
              <a:t>.</a:t>
            </a:r>
            <a:endParaRPr>
              <a:solidFill>
                <a:srgbClr val="000000"/>
              </a:solidFill>
              <a:latin typeface="Roboto"/>
              <a:ea typeface="Roboto"/>
              <a:cs typeface="Roboto"/>
              <a:sym typeface="Roboto"/>
            </a:endParaRPr>
          </a:p>
          <a:p>
            <a:pPr indent="0" lvl="0" marL="0" rtl="0" algn="l">
              <a:lnSpc>
                <a:spcPct val="90000"/>
              </a:lnSpc>
              <a:spcBef>
                <a:spcPts val="800"/>
              </a:spcBef>
              <a:spcAft>
                <a:spcPts val="0"/>
              </a:spcAft>
              <a:buClr>
                <a:schemeClr val="dk1"/>
              </a:buClr>
              <a:buSzPts val="2100"/>
              <a:buNone/>
            </a:pPr>
            <a:r>
              <a:t/>
            </a:r>
            <a:endParaRPr>
              <a:solidFill>
                <a:srgbClr val="000000"/>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875" name="Shape 875"/>
        <p:cNvGrpSpPr/>
        <p:nvPr/>
      </p:nvGrpSpPr>
      <p:grpSpPr>
        <a:xfrm>
          <a:off x="0" y="0"/>
          <a:ext cx="0" cy="0"/>
          <a:chOff x="0" y="0"/>
          <a:chExt cx="0" cy="0"/>
        </a:xfrm>
      </p:grpSpPr>
      <p:sp>
        <p:nvSpPr>
          <p:cNvPr id="876" name="Google Shape;876;p62"/>
          <p:cNvSpPr txBox="1"/>
          <p:nvPr>
            <p:ph type="title"/>
          </p:nvPr>
        </p:nvSpPr>
        <p:spPr>
          <a:xfrm>
            <a:off x="4508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solidFill>
                  <a:schemeClr val="lt1"/>
                </a:solidFill>
                <a:latin typeface="BenchNine"/>
                <a:ea typeface="BenchNine"/>
                <a:cs typeface="BenchNine"/>
                <a:sym typeface="BenchNine"/>
              </a:rPr>
              <a:t>Interested in learning more?</a:t>
            </a:r>
            <a:endParaRPr/>
          </a:p>
        </p:txBody>
      </p:sp>
      <p:sp>
        <p:nvSpPr>
          <p:cNvPr id="877" name="Google Shape;877;p62"/>
          <p:cNvSpPr txBox="1"/>
          <p:nvPr>
            <p:ph idx="1" type="body"/>
          </p:nvPr>
        </p:nvSpPr>
        <p:spPr>
          <a:xfrm>
            <a:off x="450850" y="1344216"/>
            <a:ext cx="8229600" cy="3394500"/>
          </a:xfrm>
          <a:prstGeom prst="rect">
            <a:avLst/>
          </a:prstGeom>
        </p:spPr>
        <p:txBody>
          <a:bodyPr anchorCtr="0" anchor="t" bIns="34275" lIns="68575" spcFirstLastPara="1" rIns="68575" wrap="square" tIns="34275">
            <a:noAutofit/>
          </a:bodyPr>
          <a:lstStyle/>
          <a:p>
            <a:pPr indent="-342900" lvl="0" marL="457200" rtl="0" algn="l">
              <a:lnSpc>
                <a:spcPct val="200000"/>
              </a:lnSpc>
              <a:spcBef>
                <a:spcPts val="0"/>
              </a:spcBef>
              <a:spcAft>
                <a:spcPts val="0"/>
              </a:spcAft>
              <a:buClr>
                <a:schemeClr val="accent6"/>
              </a:buClr>
              <a:buSzPts val="1800"/>
              <a:buFont typeface="Roboto"/>
              <a:buChar char="⌘"/>
            </a:pPr>
            <a:r>
              <a:rPr lang="en" sz="1800" u="sng">
                <a:solidFill>
                  <a:schemeClr val="hlink"/>
                </a:solidFill>
                <a:latin typeface="Roboto"/>
                <a:ea typeface="Roboto"/>
                <a:cs typeface="Roboto"/>
                <a:sym typeface="Roboto"/>
                <a:hlinkClick r:id="rId3"/>
              </a:rPr>
              <a:t>Teacher Recruitment and Retention</a:t>
            </a:r>
            <a:r>
              <a:rPr lang="en" sz="1800">
                <a:solidFill>
                  <a:srgbClr val="000000"/>
                </a:solidFill>
                <a:latin typeface="Roboto"/>
                <a:ea typeface="Roboto"/>
                <a:cs typeface="Roboto"/>
                <a:sym typeface="Roboto"/>
              </a:rPr>
              <a:t> (2019)</a:t>
            </a:r>
            <a:endParaRPr sz="1800">
              <a:solidFill>
                <a:srgbClr val="000000"/>
              </a:solidFill>
              <a:latin typeface="Roboto"/>
              <a:ea typeface="Roboto"/>
              <a:cs typeface="Roboto"/>
              <a:sym typeface="Roboto"/>
            </a:endParaRPr>
          </a:p>
          <a:p>
            <a:pPr indent="-342900" lvl="0" marL="457200" rtl="0" algn="l">
              <a:lnSpc>
                <a:spcPct val="200000"/>
              </a:lnSpc>
              <a:spcBef>
                <a:spcPts val="800"/>
              </a:spcBef>
              <a:spcAft>
                <a:spcPts val="0"/>
              </a:spcAft>
              <a:buClr>
                <a:schemeClr val="accent6"/>
              </a:buClr>
              <a:buSzPts val="1800"/>
              <a:buFont typeface="Roboto"/>
              <a:buChar char="⌘"/>
            </a:pPr>
            <a:r>
              <a:rPr lang="en" sz="1800" u="sng">
                <a:solidFill>
                  <a:schemeClr val="hlink"/>
                </a:solidFill>
                <a:latin typeface="Roboto"/>
                <a:ea typeface="Roboto"/>
                <a:cs typeface="Roboto"/>
                <a:sym typeface="Roboto"/>
                <a:hlinkClick r:id="rId4"/>
              </a:rPr>
              <a:t>Targeted Teacher Recruitment</a:t>
            </a:r>
            <a:r>
              <a:rPr lang="en" sz="1800">
                <a:solidFill>
                  <a:srgbClr val="84BD00"/>
                </a:solidFill>
                <a:latin typeface="Roboto"/>
                <a:ea typeface="Roboto"/>
                <a:cs typeface="Roboto"/>
                <a:sym typeface="Roboto"/>
              </a:rPr>
              <a:t> </a:t>
            </a:r>
            <a:r>
              <a:rPr lang="en" sz="1800">
                <a:solidFill>
                  <a:srgbClr val="000000"/>
                </a:solidFill>
                <a:latin typeface="Roboto"/>
                <a:ea typeface="Roboto"/>
                <a:cs typeface="Roboto"/>
                <a:sym typeface="Roboto"/>
              </a:rPr>
              <a:t>(2018)</a:t>
            </a:r>
            <a:endParaRPr sz="1800">
              <a:solidFill>
                <a:srgbClr val="000000"/>
              </a:solidFill>
              <a:latin typeface="Roboto"/>
              <a:ea typeface="Roboto"/>
              <a:cs typeface="Roboto"/>
              <a:sym typeface="Roboto"/>
            </a:endParaRPr>
          </a:p>
          <a:p>
            <a:pPr indent="-342900" lvl="0" marL="457200" rtl="0" algn="l">
              <a:lnSpc>
                <a:spcPct val="200000"/>
              </a:lnSpc>
              <a:spcBef>
                <a:spcPts val="800"/>
              </a:spcBef>
              <a:spcAft>
                <a:spcPts val="0"/>
              </a:spcAft>
              <a:buClr>
                <a:schemeClr val="accent6"/>
              </a:buClr>
              <a:buSzPts val="1800"/>
              <a:buFont typeface="Roboto"/>
              <a:buChar char="⌘"/>
            </a:pPr>
            <a:r>
              <a:rPr lang="en" sz="1800" u="sng">
                <a:solidFill>
                  <a:schemeClr val="hlink"/>
                </a:solidFill>
                <a:latin typeface="Roboto"/>
                <a:ea typeface="Roboto"/>
                <a:cs typeface="Roboto"/>
                <a:sym typeface="Roboto"/>
                <a:hlinkClick r:id="rId5"/>
              </a:rPr>
              <a:t>Teacher License Reciprocity</a:t>
            </a:r>
            <a:r>
              <a:rPr lang="en" sz="1800">
                <a:solidFill>
                  <a:srgbClr val="84BD00"/>
                </a:solidFill>
                <a:latin typeface="Roboto"/>
                <a:ea typeface="Roboto"/>
                <a:cs typeface="Roboto"/>
                <a:sym typeface="Roboto"/>
              </a:rPr>
              <a:t> </a:t>
            </a:r>
            <a:r>
              <a:rPr lang="en" sz="1800">
                <a:solidFill>
                  <a:srgbClr val="000000"/>
                </a:solidFill>
                <a:latin typeface="Roboto"/>
                <a:ea typeface="Roboto"/>
                <a:cs typeface="Roboto"/>
                <a:sym typeface="Roboto"/>
              </a:rPr>
              <a:t>(2017)</a:t>
            </a:r>
            <a:endParaRPr sz="1800">
              <a:solidFill>
                <a:srgbClr val="000000"/>
              </a:solidFill>
              <a:latin typeface="Roboto"/>
              <a:ea typeface="Roboto"/>
              <a:cs typeface="Roboto"/>
              <a:sym typeface="Roboto"/>
            </a:endParaRPr>
          </a:p>
          <a:p>
            <a:pPr indent="-342900" lvl="0" marL="457200" rtl="0" algn="l">
              <a:lnSpc>
                <a:spcPct val="200000"/>
              </a:lnSpc>
              <a:spcBef>
                <a:spcPts val="800"/>
              </a:spcBef>
              <a:spcAft>
                <a:spcPts val="0"/>
              </a:spcAft>
              <a:buClr>
                <a:schemeClr val="accent6"/>
              </a:buClr>
              <a:buSzPts val="1800"/>
              <a:buFont typeface="Roboto"/>
              <a:buChar char="⌘"/>
            </a:pPr>
            <a:r>
              <a:rPr lang="en" sz="1800" u="sng">
                <a:solidFill>
                  <a:schemeClr val="hlink"/>
                </a:solidFill>
                <a:latin typeface="Roboto"/>
                <a:ea typeface="Roboto"/>
                <a:cs typeface="Roboto"/>
                <a:sym typeface="Roboto"/>
                <a:hlinkClick r:id="rId6"/>
              </a:rPr>
              <a:t>Teacher Shortages: What We Know</a:t>
            </a:r>
            <a:r>
              <a:rPr lang="en" sz="1800">
                <a:solidFill>
                  <a:srgbClr val="796E65"/>
                </a:solidFill>
                <a:latin typeface="Roboto"/>
                <a:ea typeface="Roboto"/>
                <a:cs typeface="Roboto"/>
                <a:sym typeface="Roboto"/>
              </a:rPr>
              <a:t> </a:t>
            </a:r>
            <a:r>
              <a:rPr lang="en" sz="1800">
                <a:solidFill>
                  <a:srgbClr val="000000"/>
                </a:solidFill>
                <a:latin typeface="Roboto"/>
                <a:ea typeface="Roboto"/>
                <a:cs typeface="Roboto"/>
                <a:sym typeface="Roboto"/>
              </a:rPr>
              <a:t>(2016)</a:t>
            </a:r>
            <a:endParaRPr sz="1800">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39" name="Shape 239"/>
        <p:cNvGrpSpPr/>
        <p:nvPr/>
      </p:nvGrpSpPr>
      <p:grpSpPr>
        <a:xfrm>
          <a:off x="0" y="0"/>
          <a:ext cx="0" cy="0"/>
          <a:chOff x="0" y="0"/>
          <a:chExt cx="0" cy="0"/>
        </a:xfrm>
      </p:grpSpPr>
      <p:sp>
        <p:nvSpPr>
          <p:cNvPr id="240" name="Google Shape;240;p39"/>
          <p:cNvSpPr txBox="1"/>
          <p:nvPr>
            <p:ph idx="4294967295" type="body"/>
          </p:nvPr>
        </p:nvSpPr>
        <p:spPr>
          <a:xfrm>
            <a:off x="1498250" y="3421425"/>
            <a:ext cx="6317100" cy="1146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796E65"/>
              </a:buClr>
              <a:buSzPts val="2200"/>
              <a:buNone/>
            </a:pPr>
            <a:r>
              <a:rPr lang="en" sz="2200">
                <a:solidFill>
                  <a:srgbClr val="000000"/>
                </a:solidFill>
                <a:latin typeface="Roboto"/>
                <a:ea typeface="Roboto"/>
                <a:cs typeface="Roboto"/>
                <a:sym typeface="Roboto"/>
              </a:rPr>
              <a:t>Instructional quality is the </a:t>
            </a:r>
            <a:r>
              <a:rPr b="1" lang="en" sz="2200">
                <a:solidFill>
                  <a:srgbClr val="000000"/>
                </a:solidFill>
                <a:latin typeface="Roboto"/>
                <a:ea typeface="Roboto"/>
                <a:cs typeface="Roboto"/>
                <a:sym typeface="Roboto"/>
              </a:rPr>
              <a:t>most important    in-school factor </a:t>
            </a:r>
            <a:r>
              <a:rPr lang="en" sz="2200">
                <a:solidFill>
                  <a:srgbClr val="000000"/>
                </a:solidFill>
                <a:latin typeface="Roboto"/>
                <a:ea typeface="Roboto"/>
                <a:cs typeface="Roboto"/>
                <a:sym typeface="Roboto"/>
              </a:rPr>
              <a:t>impacting student academic achievement and success. </a:t>
            </a:r>
            <a:endParaRPr>
              <a:solidFill>
                <a:srgbClr val="000000"/>
              </a:solidFill>
              <a:latin typeface="Roboto"/>
              <a:ea typeface="Roboto"/>
              <a:cs typeface="Roboto"/>
              <a:sym typeface="Roboto"/>
            </a:endParaRPr>
          </a:p>
        </p:txBody>
      </p:sp>
      <p:pic>
        <p:nvPicPr>
          <p:cNvPr descr="man and woman sitting on chairs" id="241" name="Google Shape;241;p39"/>
          <p:cNvPicPr preferRelativeResize="0"/>
          <p:nvPr/>
        </p:nvPicPr>
        <p:blipFill rotWithShape="1">
          <a:blip r:embed="rId3">
            <a:alphaModFix/>
          </a:blip>
          <a:srcRect b="28571" l="0" r="0" t="0"/>
          <a:stretch/>
        </p:blipFill>
        <p:spPr>
          <a:xfrm>
            <a:off x="2070752" y="1104875"/>
            <a:ext cx="4935150" cy="2192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46" name="Shape 246"/>
        <p:cNvGrpSpPr/>
        <p:nvPr/>
      </p:nvGrpSpPr>
      <p:grpSpPr>
        <a:xfrm>
          <a:off x="0" y="0"/>
          <a:ext cx="0" cy="0"/>
          <a:chOff x="0" y="0"/>
          <a:chExt cx="0" cy="0"/>
        </a:xfrm>
      </p:grpSpPr>
      <p:sp>
        <p:nvSpPr>
          <p:cNvPr id="247" name="Google Shape;247;p40"/>
          <p:cNvSpPr txBox="1"/>
          <p:nvPr>
            <p:ph idx="4294967295" type="body"/>
          </p:nvPr>
        </p:nvSpPr>
        <p:spPr>
          <a:xfrm>
            <a:off x="1359250" y="3422150"/>
            <a:ext cx="6441000" cy="13716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796E65"/>
              </a:buClr>
              <a:buSzPts val="2100"/>
              <a:buNone/>
            </a:pPr>
            <a:r>
              <a:rPr lang="en" sz="2200">
                <a:latin typeface="Roboto"/>
                <a:ea typeface="Roboto"/>
                <a:cs typeface="Roboto"/>
                <a:sym typeface="Roboto"/>
              </a:rPr>
              <a:t>Districts and schools across the country are facing severe </a:t>
            </a:r>
            <a:r>
              <a:rPr b="1" lang="en" sz="2200">
                <a:latin typeface="Roboto"/>
                <a:ea typeface="Roboto"/>
                <a:cs typeface="Roboto"/>
                <a:sym typeface="Roboto"/>
              </a:rPr>
              <a:t>shortages of teachers</a:t>
            </a:r>
            <a:r>
              <a:rPr lang="en" sz="2200">
                <a:latin typeface="Roboto"/>
                <a:ea typeface="Roboto"/>
                <a:cs typeface="Roboto"/>
                <a:sym typeface="Roboto"/>
              </a:rPr>
              <a:t>, especially in certain subjects and in specific schools. </a:t>
            </a:r>
            <a:endParaRPr sz="2200">
              <a:latin typeface="Roboto"/>
              <a:ea typeface="Roboto"/>
              <a:cs typeface="Roboto"/>
              <a:sym typeface="Roboto"/>
            </a:endParaRPr>
          </a:p>
        </p:txBody>
      </p:sp>
      <p:pic>
        <p:nvPicPr>
          <p:cNvPr descr="man and woman sitting on chairs" id="248" name="Google Shape;248;p40"/>
          <p:cNvPicPr preferRelativeResize="0"/>
          <p:nvPr/>
        </p:nvPicPr>
        <p:blipFill rotWithShape="1">
          <a:blip r:embed="rId3">
            <a:alphaModFix/>
          </a:blip>
          <a:srcRect b="28571" l="0" r="0" t="0"/>
          <a:stretch/>
        </p:blipFill>
        <p:spPr>
          <a:xfrm>
            <a:off x="2070750" y="1104869"/>
            <a:ext cx="4935150" cy="2192581"/>
          </a:xfrm>
          <a:prstGeom prst="rect">
            <a:avLst/>
          </a:prstGeom>
          <a:noFill/>
          <a:ln>
            <a:noFill/>
          </a:ln>
        </p:spPr>
      </p:pic>
      <p:sp>
        <p:nvSpPr>
          <p:cNvPr id="249" name="Google Shape;249;p40"/>
          <p:cNvSpPr/>
          <p:nvPr/>
        </p:nvSpPr>
        <p:spPr>
          <a:xfrm>
            <a:off x="4236679" y="1309036"/>
            <a:ext cx="554805" cy="1397285"/>
          </a:xfrm>
          <a:custGeom>
            <a:rect b="b" l="l" r="r" t="t"/>
            <a:pathLst>
              <a:path extrusionOk="0" h="1397285" w="554805">
                <a:moveTo>
                  <a:pt x="195209" y="1397285"/>
                </a:moveTo>
                <a:lnTo>
                  <a:pt x="154113" y="1150705"/>
                </a:lnTo>
                <a:lnTo>
                  <a:pt x="71919" y="1058238"/>
                </a:lnTo>
                <a:lnTo>
                  <a:pt x="41097" y="965770"/>
                </a:lnTo>
                <a:lnTo>
                  <a:pt x="20549" y="688368"/>
                </a:lnTo>
                <a:lnTo>
                  <a:pt x="0" y="616449"/>
                </a:lnTo>
                <a:lnTo>
                  <a:pt x="20549" y="431514"/>
                </a:lnTo>
                <a:lnTo>
                  <a:pt x="184935" y="277402"/>
                </a:lnTo>
                <a:lnTo>
                  <a:pt x="184935" y="113015"/>
                </a:lnTo>
                <a:lnTo>
                  <a:pt x="246580" y="0"/>
                </a:lnTo>
                <a:lnTo>
                  <a:pt x="339047" y="0"/>
                </a:lnTo>
                <a:lnTo>
                  <a:pt x="380144" y="82193"/>
                </a:lnTo>
                <a:lnTo>
                  <a:pt x="349322" y="287676"/>
                </a:lnTo>
                <a:lnTo>
                  <a:pt x="523982" y="380144"/>
                </a:lnTo>
                <a:lnTo>
                  <a:pt x="554805" y="554804"/>
                </a:lnTo>
                <a:lnTo>
                  <a:pt x="513708" y="647272"/>
                </a:lnTo>
                <a:lnTo>
                  <a:pt x="410967" y="698642"/>
                </a:lnTo>
                <a:lnTo>
                  <a:pt x="369870" y="832206"/>
                </a:lnTo>
                <a:lnTo>
                  <a:pt x="369870" y="976045"/>
                </a:lnTo>
                <a:lnTo>
                  <a:pt x="400692" y="1099335"/>
                </a:lnTo>
                <a:lnTo>
                  <a:pt x="441789" y="1150705"/>
                </a:lnTo>
                <a:lnTo>
                  <a:pt x="380144" y="1222624"/>
                </a:lnTo>
                <a:lnTo>
                  <a:pt x="297951" y="1325366"/>
                </a:lnTo>
                <a:lnTo>
                  <a:pt x="195209" y="1397285"/>
                </a:lnTo>
                <a:close/>
              </a:path>
            </a:pathLst>
          </a:custGeom>
          <a:solidFill>
            <a:schemeClr val="lt2"/>
          </a:solid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54" name="Shape 254"/>
        <p:cNvGrpSpPr/>
        <p:nvPr/>
      </p:nvGrpSpPr>
      <p:grpSpPr>
        <a:xfrm>
          <a:off x="0" y="0"/>
          <a:ext cx="0" cy="0"/>
          <a:chOff x="0" y="0"/>
          <a:chExt cx="0" cy="0"/>
        </a:xfrm>
      </p:grpSpPr>
      <p:sp>
        <p:nvSpPr>
          <p:cNvPr id="255" name="Google Shape;255;p41"/>
          <p:cNvSpPr txBox="1"/>
          <p:nvPr/>
        </p:nvSpPr>
        <p:spPr>
          <a:xfrm>
            <a:off x="628650" y="-49283"/>
            <a:ext cx="7886700" cy="994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 sz="5500">
                <a:solidFill>
                  <a:schemeClr val="lt1"/>
                </a:solidFill>
                <a:latin typeface="BenchNine"/>
                <a:ea typeface="BenchNine"/>
                <a:cs typeface="BenchNine"/>
                <a:sym typeface="BenchNine"/>
              </a:rPr>
              <a:t>Specific Shortages</a:t>
            </a:r>
            <a:endParaRPr b="1" sz="3400">
              <a:solidFill>
                <a:srgbClr val="796E65"/>
              </a:solidFill>
              <a:latin typeface="Century Gothic"/>
              <a:ea typeface="Century Gothic"/>
              <a:cs typeface="Century Gothic"/>
              <a:sym typeface="Century Gothic"/>
            </a:endParaRPr>
          </a:p>
        </p:txBody>
      </p:sp>
      <p:sp>
        <p:nvSpPr>
          <p:cNvPr id="256" name="Google Shape;256;p41"/>
          <p:cNvSpPr txBox="1"/>
          <p:nvPr/>
        </p:nvSpPr>
        <p:spPr>
          <a:xfrm>
            <a:off x="628650" y="1078230"/>
            <a:ext cx="8010300" cy="4370100"/>
          </a:xfrm>
          <a:prstGeom prst="rect">
            <a:avLst/>
          </a:prstGeom>
          <a:noFill/>
          <a:ln>
            <a:noFill/>
          </a:ln>
        </p:spPr>
        <p:txBody>
          <a:bodyPr anchorCtr="0" anchor="t" bIns="34275" lIns="68575" spcFirstLastPara="1" rIns="68575" wrap="square" tIns="34275">
            <a:noAutofit/>
          </a:bodyPr>
          <a:lstStyle/>
          <a:p>
            <a:pPr indent="-368300" lvl="0" marL="457200" marR="0" rtl="0" algn="l">
              <a:lnSpc>
                <a:spcPct val="100000"/>
              </a:lnSpc>
              <a:spcBef>
                <a:spcPts val="0"/>
              </a:spcBef>
              <a:spcAft>
                <a:spcPts val="0"/>
              </a:spcAft>
              <a:buClr>
                <a:schemeClr val="accent6"/>
              </a:buClr>
              <a:buSzPts val="2200"/>
              <a:buFont typeface="Roboto"/>
              <a:buChar char="●"/>
            </a:pPr>
            <a:r>
              <a:rPr b="1" lang="en" sz="2200">
                <a:latin typeface="Roboto"/>
                <a:ea typeface="Roboto"/>
                <a:cs typeface="Roboto"/>
                <a:sym typeface="Roboto"/>
              </a:rPr>
              <a:t>Subject-based</a:t>
            </a:r>
            <a:endParaRPr sz="2200">
              <a:latin typeface="Roboto"/>
              <a:ea typeface="Roboto"/>
              <a:cs typeface="Roboto"/>
              <a:sym typeface="Roboto"/>
            </a:endParaRPr>
          </a:p>
          <a:p>
            <a:pPr indent="-368300" lvl="1" marL="914400" marR="0" rtl="0" algn="l">
              <a:lnSpc>
                <a:spcPct val="100000"/>
              </a:lnSpc>
              <a:spcBef>
                <a:spcPts val="0"/>
              </a:spcBef>
              <a:spcAft>
                <a:spcPts val="0"/>
              </a:spcAft>
              <a:buSzPts val="2200"/>
              <a:buFont typeface="Roboto"/>
              <a:buChar char="○"/>
            </a:pPr>
            <a:r>
              <a:rPr i="0" lang="en" sz="2200" u="none" cap="none" strike="noStrike">
                <a:latin typeface="Roboto"/>
                <a:ea typeface="Roboto"/>
                <a:cs typeface="Roboto"/>
                <a:sym typeface="Roboto"/>
              </a:rPr>
              <a:t>Special education, mathematics, foreign language and ESL</a:t>
            </a:r>
            <a:endParaRPr sz="2200">
              <a:latin typeface="Roboto"/>
              <a:ea typeface="Roboto"/>
              <a:cs typeface="Roboto"/>
              <a:sym typeface="Roboto"/>
            </a:endParaRPr>
          </a:p>
          <a:p>
            <a:pPr indent="-368300" lvl="0" marL="457200" marR="0" rtl="0" algn="l">
              <a:lnSpc>
                <a:spcPct val="100000"/>
              </a:lnSpc>
              <a:spcBef>
                <a:spcPts val="0"/>
              </a:spcBef>
              <a:spcAft>
                <a:spcPts val="0"/>
              </a:spcAft>
              <a:buClr>
                <a:schemeClr val="accent6"/>
              </a:buClr>
              <a:buSzPts val="2200"/>
              <a:buFont typeface="Roboto"/>
              <a:buChar char="●"/>
            </a:pPr>
            <a:r>
              <a:rPr b="1" lang="en" sz="2200">
                <a:latin typeface="Roboto"/>
                <a:ea typeface="Roboto"/>
                <a:cs typeface="Roboto"/>
                <a:sym typeface="Roboto"/>
              </a:rPr>
              <a:t>District- and/or school-based</a:t>
            </a:r>
            <a:endParaRPr sz="2200">
              <a:latin typeface="Roboto"/>
              <a:ea typeface="Roboto"/>
              <a:cs typeface="Roboto"/>
              <a:sym typeface="Roboto"/>
            </a:endParaRPr>
          </a:p>
          <a:p>
            <a:pPr indent="-368300" lvl="1" marL="914400" marR="0" rtl="0" algn="l">
              <a:lnSpc>
                <a:spcPct val="100000"/>
              </a:lnSpc>
              <a:spcBef>
                <a:spcPts val="0"/>
              </a:spcBef>
              <a:spcAft>
                <a:spcPts val="0"/>
              </a:spcAft>
              <a:buSzPts val="2200"/>
              <a:buFont typeface="Roboto"/>
              <a:buChar char="○"/>
            </a:pPr>
            <a:r>
              <a:rPr i="0" lang="en" sz="2200" u="none" cap="none" strike="noStrike">
                <a:latin typeface="Roboto"/>
                <a:ea typeface="Roboto"/>
                <a:cs typeface="Roboto"/>
                <a:sym typeface="Roboto"/>
              </a:rPr>
              <a:t>Often confined to specific geographic areas (urban, rural).</a:t>
            </a:r>
            <a:endParaRPr sz="2200">
              <a:latin typeface="Roboto"/>
              <a:ea typeface="Roboto"/>
              <a:cs typeface="Roboto"/>
              <a:sym typeface="Roboto"/>
            </a:endParaRPr>
          </a:p>
          <a:p>
            <a:pPr indent="-368300" lvl="1" marL="914400" marR="0" rtl="0" algn="l">
              <a:lnSpc>
                <a:spcPct val="100000"/>
              </a:lnSpc>
              <a:spcBef>
                <a:spcPts val="0"/>
              </a:spcBef>
              <a:spcAft>
                <a:spcPts val="0"/>
              </a:spcAft>
              <a:buSzPts val="2200"/>
              <a:buFont typeface="Roboto"/>
              <a:buChar char="○"/>
            </a:pPr>
            <a:r>
              <a:rPr i="0" lang="en" sz="2200" u="none" cap="none" strike="noStrike">
                <a:latin typeface="Roboto"/>
                <a:ea typeface="Roboto"/>
                <a:cs typeface="Roboto"/>
                <a:sym typeface="Roboto"/>
              </a:rPr>
              <a:t>Often confined to schools with specific characteristics                          (low-income, under-performing, high % students of color).</a:t>
            </a:r>
            <a:endParaRPr sz="2200">
              <a:latin typeface="Roboto"/>
              <a:ea typeface="Roboto"/>
              <a:cs typeface="Roboto"/>
              <a:sym typeface="Roboto"/>
            </a:endParaRPr>
          </a:p>
          <a:p>
            <a:pPr indent="-368300" lvl="0" marL="457200" marR="0" rtl="0" algn="l">
              <a:lnSpc>
                <a:spcPct val="100000"/>
              </a:lnSpc>
              <a:spcBef>
                <a:spcPts val="0"/>
              </a:spcBef>
              <a:spcAft>
                <a:spcPts val="0"/>
              </a:spcAft>
              <a:buClr>
                <a:schemeClr val="accent6"/>
              </a:buClr>
              <a:buSzPts val="2200"/>
              <a:buFont typeface="Roboto"/>
              <a:buChar char="●"/>
            </a:pPr>
            <a:r>
              <a:rPr b="1" lang="en" sz="2200">
                <a:latin typeface="Roboto"/>
                <a:ea typeface="Roboto"/>
                <a:cs typeface="Roboto"/>
                <a:sym typeface="Roboto"/>
              </a:rPr>
              <a:t>Shortage of teachers who reflect the racial and ethnic backgrounds of their students. </a:t>
            </a:r>
            <a:endParaRPr b="1"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900"/>
              <a:buFont typeface="Noto Sans Symbols"/>
              <a:buNone/>
            </a:pPr>
            <a:r>
              <a:t/>
            </a:r>
            <a:endParaRPr sz="2200">
              <a:latin typeface="Roboto"/>
              <a:ea typeface="Roboto"/>
              <a:cs typeface="Roboto"/>
              <a:sym typeface="Roboto"/>
            </a:endParaRPr>
          </a:p>
          <a:p>
            <a:pPr indent="0" lvl="0" marL="0" marR="0" rtl="0" algn="l">
              <a:lnSpc>
                <a:spcPct val="100000"/>
              </a:lnSpc>
              <a:spcBef>
                <a:spcPts val="500"/>
              </a:spcBef>
              <a:spcAft>
                <a:spcPts val="0"/>
              </a:spcAft>
              <a:buClr>
                <a:srgbClr val="ED8B00"/>
              </a:buClr>
              <a:buSzPts val="900"/>
              <a:buFont typeface="Noto Sans Symbols"/>
              <a:buNone/>
            </a:pPr>
            <a:r>
              <a:rPr lang="en" sz="2200">
                <a:latin typeface="Roboto"/>
                <a:ea typeface="Roboto"/>
                <a:cs typeface="Roboto"/>
                <a:sym typeface="Roboto"/>
              </a:rPr>
              <a:t> </a:t>
            </a:r>
            <a:endParaRPr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900"/>
              <a:buFont typeface="Noto Sans Symbols"/>
              <a:buNone/>
            </a:pPr>
            <a:r>
              <a:t/>
            </a:r>
            <a:endParaRPr b="1"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800"/>
              <a:buFont typeface="Noto Sans Symbols"/>
              <a:buNone/>
            </a:pPr>
            <a:r>
              <a:t/>
            </a:r>
            <a:endParaRPr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900"/>
              <a:buFont typeface="Noto Sans Symbols"/>
              <a:buNone/>
            </a:pPr>
            <a:r>
              <a:t/>
            </a:r>
            <a:endParaRPr sz="2200">
              <a:latin typeface="Roboto"/>
              <a:ea typeface="Roboto"/>
              <a:cs typeface="Roboto"/>
              <a:sym typeface="Roboto"/>
            </a:endParaRPr>
          </a:p>
          <a:p>
            <a:pPr indent="0" lvl="0" marL="0" marR="0" rtl="0" algn="l">
              <a:lnSpc>
                <a:spcPct val="100000"/>
              </a:lnSpc>
              <a:spcBef>
                <a:spcPts val="500"/>
              </a:spcBef>
              <a:spcAft>
                <a:spcPts val="0"/>
              </a:spcAft>
              <a:buClr>
                <a:srgbClr val="ED8B00"/>
              </a:buClr>
              <a:buSzPts val="900"/>
              <a:buFont typeface="Noto Sans Symbols"/>
              <a:buNone/>
            </a:pPr>
            <a:r>
              <a:t/>
            </a:r>
            <a:endParaRPr sz="22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61" name="Shape 261"/>
        <p:cNvGrpSpPr/>
        <p:nvPr/>
      </p:nvGrpSpPr>
      <p:grpSpPr>
        <a:xfrm>
          <a:off x="0" y="0"/>
          <a:ext cx="0" cy="0"/>
          <a:chOff x="0" y="0"/>
          <a:chExt cx="0" cy="0"/>
        </a:xfrm>
      </p:grpSpPr>
      <p:sp>
        <p:nvSpPr>
          <p:cNvPr id="262" name="Google Shape;262;p42"/>
          <p:cNvSpPr txBox="1"/>
          <p:nvPr/>
        </p:nvSpPr>
        <p:spPr>
          <a:xfrm>
            <a:off x="628650" y="-49283"/>
            <a:ext cx="7886700" cy="994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 sz="5500">
                <a:solidFill>
                  <a:schemeClr val="lt1"/>
                </a:solidFill>
                <a:latin typeface="BenchNine"/>
                <a:ea typeface="BenchNine"/>
                <a:cs typeface="BenchNine"/>
                <a:sym typeface="BenchNine"/>
              </a:rPr>
              <a:t>Impact of Specific Shortages</a:t>
            </a:r>
            <a:endParaRPr b="1" sz="3400">
              <a:solidFill>
                <a:srgbClr val="796E65"/>
              </a:solidFill>
              <a:latin typeface="Century Gothic"/>
              <a:ea typeface="Century Gothic"/>
              <a:cs typeface="Century Gothic"/>
              <a:sym typeface="Century Gothic"/>
            </a:endParaRPr>
          </a:p>
        </p:txBody>
      </p:sp>
      <p:sp>
        <p:nvSpPr>
          <p:cNvPr id="263" name="Google Shape;263;p42"/>
          <p:cNvSpPr/>
          <p:nvPr/>
        </p:nvSpPr>
        <p:spPr>
          <a:xfrm>
            <a:off x="3599336" y="1297825"/>
            <a:ext cx="1863600" cy="3186300"/>
          </a:xfrm>
          <a:prstGeom prst="roundRect">
            <a:avLst>
              <a:gd fmla="val 8240" name="adj"/>
            </a:avLst>
          </a:prstGeom>
          <a:solidFill>
            <a:srgbClr val="FF99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rgbClr val="FFFFFF"/>
              </a:solidFill>
              <a:latin typeface="Verdana"/>
              <a:ea typeface="Verdana"/>
              <a:cs typeface="Verdana"/>
              <a:sym typeface="Verdana"/>
            </a:endParaRPr>
          </a:p>
        </p:txBody>
      </p:sp>
      <p:sp>
        <p:nvSpPr>
          <p:cNvPr id="264" name="Google Shape;264;p42"/>
          <p:cNvSpPr/>
          <p:nvPr/>
        </p:nvSpPr>
        <p:spPr>
          <a:xfrm>
            <a:off x="3973331" y="1574917"/>
            <a:ext cx="1108500" cy="1108500"/>
          </a:xfrm>
          <a:prstGeom prst="ellipse">
            <a:avLst/>
          </a:prstGeom>
          <a:solidFill>
            <a:schemeClr val="lt1"/>
          </a:solidFill>
          <a:ln cap="flat" cmpd="sng" w="12700">
            <a:solidFill>
              <a:srgbClr val="FEE59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rgbClr val="FFFFFF"/>
              </a:solidFill>
              <a:latin typeface="Verdana"/>
              <a:ea typeface="Verdana"/>
              <a:cs typeface="Verdana"/>
              <a:sym typeface="Verdana"/>
            </a:endParaRPr>
          </a:p>
        </p:txBody>
      </p:sp>
      <p:sp>
        <p:nvSpPr>
          <p:cNvPr id="265" name="Google Shape;265;p42"/>
          <p:cNvSpPr txBox="1"/>
          <p:nvPr/>
        </p:nvSpPr>
        <p:spPr>
          <a:xfrm>
            <a:off x="4217041" y="1859689"/>
            <a:ext cx="621000" cy="538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 sz="6600">
                <a:solidFill>
                  <a:srgbClr val="833177"/>
                </a:solidFill>
                <a:latin typeface="Century Gothic"/>
                <a:ea typeface="Century Gothic"/>
                <a:cs typeface="Century Gothic"/>
                <a:sym typeface="Century Gothic"/>
              </a:rPr>
              <a:t>2</a:t>
            </a:r>
            <a:endParaRPr sz="1100"/>
          </a:p>
        </p:txBody>
      </p:sp>
      <p:sp>
        <p:nvSpPr>
          <p:cNvPr id="266" name="Google Shape;266;p42"/>
          <p:cNvSpPr/>
          <p:nvPr/>
        </p:nvSpPr>
        <p:spPr>
          <a:xfrm>
            <a:off x="3592331" y="2869985"/>
            <a:ext cx="1870500" cy="1203000"/>
          </a:xfrm>
          <a:prstGeom prst="rect">
            <a:avLst/>
          </a:prstGeom>
          <a:noFill/>
          <a:ln>
            <a:noFill/>
          </a:ln>
        </p:spPr>
        <p:txBody>
          <a:bodyPr anchorCtr="0" anchor="t" bIns="45725" lIns="91425" spcFirstLastPara="1" rIns="91425" wrap="square" tIns="45725">
            <a:noAutofit/>
          </a:bodyPr>
          <a:lstStyle/>
          <a:p>
            <a:pPr indent="0" lvl="0" marL="0" marR="0" rtl="0" algn="ctr">
              <a:spcBef>
                <a:spcPts val="0"/>
              </a:spcBef>
              <a:spcAft>
                <a:spcPts val="0"/>
              </a:spcAft>
              <a:buNone/>
            </a:pPr>
            <a:r>
              <a:rPr lang="en" sz="1400">
                <a:latin typeface="Roboto"/>
                <a:ea typeface="Roboto"/>
                <a:cs typeface="Roboto"/>
                <a:sym typeface="Roboto"/>
              </a:rPr>
              <a:t>Negatively impact workforce quality, school climate and student outcomes.</a:t>
            </a:r>
            <a:endParaRPr sz="1100">
              <a:latin typeface="Roboto"/>
              <a:ea typeface="Roboto"/>
              <a:cs typeface="Roboto"/>
              <a:sym typeface="Roboto"/>
            </a:endParaRPr>
          </a:p>
        </p:txBody>
      </p:sp>
      <p:sp>
        <p:nvSpPr>
          <p:cNvPr id="267" name="Google Shape;267;p42"/>
          <p:cNvSpPr/>
          <p:nvPr/>
        </p:nvSpPr>
        <p:spPr>
          <a:xfrm>
            <a:off x="5669946" y="1297825"/>
            <a:ext cx="1863600" cy="3186300"/>
          </a:xfrm>
          <a:prstGeom prst="roundRect">
            <a:avLst>
              <a:gd fmla="val 8240" name="adj"/>
            </a:avLst>
          </a:prstGeom>
          <a:solidFill>
            <a:srgbClr val="FF99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rgbClr val="FFFFFF"/>
              </a:solidFill>
              <a:latin typeface="Verdana"/>
              <a:ea typeface="Verdana"/>
              <a:cs typeface="Verdana"/>
              <a:sym typeface="Verdana"/>
            </a:endParaRPr>
          </a:p>
        </p:txBody>
      </p:sp>
      <p:sp>
        <p:nvSpPr>
          <p:cNvPr id="268" name="Google Shape;268;p42"/>
          <p:cNvSpPr/>
          <p:nvPr/>
        </p:nvSpPr>
        <p:spPr>
          <a:xfrm>
            <a:off x="6043940" y="1574917"/>
            <a:ext cx="1108500" cy="1108500"/>
          </a:xfrm>
          <a:prstGeom prst="ellipse">
            <a:avLst/>
          </a:prstGeom>
          <a:solidFill>
            <a:schemeClr val="lt1"/>
          </a:solidFill>
          <a:ln cap="flat" cmpd="sng" w="12700">
            <a:solidFill>
              <a:srgbClr val="FEE59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rgbClr val="FFFFFF"/>
              </a:solidFill>
              <a:latin typeface="Verdana"/>
              <a:ea typeface="Verdana"/>
              <a:cs typeface="Verdana"/>
              <a:sym typeface="Verdana"/>
            </a:endParaRPr>
          </a:p>
        </p:txBody>
      </p:sp>
      <p:sp>
        <p:nvSpPr>
          <p:cNvPr id="269" name="Google Shape;269;p42"/>
          <p:cNvSpPr txBox="1"/>
          <p:nvPr/>
        </p:nvSpPr>
        <p:spPr>
          <a:xfrm>
            <a:off x="6287651" y="1859689"/>
            <a:ext cx="621000" cy="538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 sz="6600">
                <a:solidFill>
                  <a:srgbClr val="833177"/>
                </a:solidFill>
                <a:latin typeface="Century Gothic"/>
                <a:ea typeface="Century Gothic"/>
                <a:cs typeface="Century Gothic"/>
                <a:sym typeface="Century Gothic"/>
              </a:rPr>
              <a:t>3</a:t>
            </a:r>
            <a:endParaRPr sz="1100"/>
          </a:p>
        </p:txBody>
      </p:sp>
      <p:sp>
        <p:nvSpPr>
          <p:cNvPr id="270" name="Google Shape;270;p42"/>
          <p:cNvSpPr/>
          <p:nvPr/>
        </p:nvSpPr>
        <p:spPr>
          <a:xfrm>
            <a:off x="5662940" y="2869986"/>
            <a:ext cx="1870500" cy="1169700"/>
          </a:xfrm>
          <a:prstGeom prst="rect">
            <a:avLst/>
          </a:prstGeom>
          <a:noFill/>
          <a:ln>
            <a:noFill/>
          </a:ln>
        </p:spPr>
        <p:txBody>
          <a:bodyPr anchorCtr="0" anchor="t" bIns="45725" lIns="91425" spcFirstLastPara="1" rIns="91425" wrap="square" tIns="45725">
            <a:noAutofit/>
          </a:bodyPr>
          <a:lstStyle/>
          <a:p>
            <a:pPr indent="0" lvl="0" marL="0" marR="0" rtl="0" algn="ctr">
              <a:spcBef>
                <a:spcPts val="0"/>
              </a:spcBef>
              <a:spcAft>
                <a:spcPts val="0"/>
              </a:spcAft>
              <a:buNone/>
            </a:pPr>
            <a:r>
              <a:rPr lang="en" sz="1400">
                <a:latin typeface="Roboto"/>
                <a:ea typeface="Roboto"/>
                <a:cs typeface="Roboto"/>
                <a:sym typeface="Roboto"/>
              </a:rPr>
              <a:t>Disproportionately impact the schools and students that can afford it the least.</a:t>
            </a:r>
            <a:endParaRPr sz="1100">
              <a:latin typeface="Roboto"/>
              <a:ea typeface="Roboto"/>
              <a:cs typeface="Roboto"/>
              <a:sym typeface="Roboto"/>
            </a:endParaRPr>
          </a:p>
        </p:txBody>
      </p:sp>
      <p:sp>
        <p:nvSpPr>
          <p:cNvPr id="271" name="Google Shape;271;p42"/>
          <p:cNvSpPr/>
          <p:nvPr/>
        </p:nvSpPr>
        <p:spPr>
          <a:xfrm>
            <a:off x="1579773" y="1297825"/>
            <a:ext cx="1863600" cy="3186300"/>
          </a:xfrm>
          <a:prstGeom prst="roundRect">
            <a:avLst>
              <a:gd fmla="val 8240" name="adj"/>
            </a:avLst>
          </a:prstGeom>
          <a:solidFill>
            <a:srgbClr val="FF99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rgbClr val="FFFFFF"/>
              </a:solidFill>
              <a:latin typeface="Verdana"/>
              <a:ea typeface="Verdana"/>
              <a:cs typeface="Verdana"/>
              <a:sym typeface="Verdana"/>
            </a:endParaRPr>
          </a:p>
        </p:txBody>
      </p:sp>
      <p:sp>
        <p:nvSpPr>
          <p:cNvPr id="272" name="Google Shape;272;p42"/>
          <p:cNvSpPr/>
          <p:nvPr/>
        </p:nvSpPr>
        <p:spPr>
          <a:xfrm>
            <a:off x="1953768" y="1574917"/>
            <a:ext cx="1108500" cy="1108500"/>
          </a:xfrm>
          <a:prstGeom prst="ellipse">
            <a:avLst/>
          </a:prstGeom>
          <a:solidFill>
            <a:schemeClr val="lt1"/>
          </a:solidFill>
          <a:ln cap="flat" cmpd="sng" w="12700">
            <a:solidFill>
              <a:srgbClr val="FEE599"/>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600">
              <a:solidFill>
                <a:srgbClr val="FFFFFF"/>
              </a:solidFill>
              <a:latin typeface="Verdana"/>
              <a:ea typeface="Verdana"/>
              <a:cs typeface="Verdana"/>
              <a:sym typeface="Verdana"/>
            </a:endParaRPr>
          </a:p>
        </p:txBody>
      </p:sp>
      <p:sp>
        <p:nvSpPr>
          <p:cNvPr id="273" name="Google Shape;273;p42"/>
          <p:cNvSpPr txBox="1"/>
          <p:nvPr/>
        </p:nvSpPr>
        <p:spPr>
          <a:xfrm>
            <a:off x="2197478" y="1859689"/>
            <a:ext cx="621000" cy="538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b="1" lang="en" sz="6600">
                <a:solidFill>
                  <a:srgbClr val="833177"/>
                </a:solidFill>
                <a:latin typeface="Century Gothic"/>
                <a:ea typeface="Century Gothic"/>
                <a:cs typeface="Century Gothic"/>
                <a:sym typeface="Century Gothic"/>
              </a:rPr>
              <a:t>1</a:t>
            </a:r>
            <a:endParaRPr sz="1100"/>
          </a:p>
        </p:txBody>
      </p:sp>
      <p:sp>
        <p:nvSpPr>
          <p:cNvPr id="274" name="Google Shape;274;p42"/>
          <p:cNvSpPr/>
          <p:nvPr/>
        </p:nvSpPr>
        <p:spPr>
          <a:xfrm>
            <a:off x="1572768" y="2936403"/>
            <a:ext cx="1870500" cy="307800"/>
          </a:xfrm>
          <a:prstGeom prst="rect">
            <a:avLst/>
          </a:prstGeom>
          <a:noFill/>
          <a:ln>
            <a:noFill/>
          </a:ln>
        </p:spPr>
        <p:txBody>
          <a:bodyPr anchorCtr="0" anchor="t" bIns="45725" lIns="91425" spcFirstLastPara="1" rIns="91425" wrap="square" tIns="45725">
            <a:noAutofit/>
          </a:bodyPr>
          <a:lstStyle/>
          <a:p>
            <a:pPr indent="0" lvl="0" marL="0" marR="0" rtl="0" algn="ctr">
              <a:spcBef>
                <a:spcPts val="0"/>
              </a:spcBef>
              <a:spcAft>
                <a:spcPts val="0"/>
              </a:spcAft>
              <a:buNone/>
            </a:pPr>
            <a:r>
              <a:rPr lang="en" sz="1400">
                <a:latin typeface="Roboto"/>
                <a:ea typeface="Roboto"/>
                <a:cs typeface="Roboto"/>
                <a:sym typeface="Roboto"/>
              </a:rPr>
              <a:t>Costly.</a:t>
            </a:r>
            <a:endParaRPr sz="11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79" name="Shape 279"/>
        <p:cNvGrpSpPr/>
        <p:nvPr/>
      </p:nvGrpSpPr>
      <p:grpSpPr>
        <a:xfrm>
          <a:off x="0" y="0"/>
          <a:ext cx="0" cy="0"/>
          <a:chOff x="0" y="0"/>
          <a:chExt cx="0" cy="0"/>
        </a:xfrm>
      </p:grpSpPr>
      <p:sp>
        <p:nvSpPr>
          <p:cNvPr id="280" name="Google Shape;280;p43"/>
          <p:cNvSpPr txBox="1"/>
          <p:nvPr/>
        </p:nvSpPr>
        <p:spPr>
          <a:xfrm>
            <a:off x="628650" y="-49283"/>
            <a:ext cx="7886700" cy="9942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 sz="5500">
                <a:solidFill>
                  <a:schemeClr val="lt1"/>
                </a:solidFill>
                <a:latin typeface="BenchNine"/>
                <a:ea typeface="BenchNine"/>
                <a:cs typeface="BenchNine"/>
                <a:sym typeface="BenchNine"/>
              </a:rPr>
              <a:t>Causes of Specific Shortages</a:t>
            </a:r>
            <a:endParaRPr b="1" sz="3400">
              <a:solidFill>
                <a:srgbClr val="796E65"/>
              </a:solidFill>
              <a:latin typeface="Century Gothic"/>
              <a:ea typeface="Century Gothic"/>
              <a:cs typeface="Century Gothic"/>
              <a:sym typeface="Century Gothic"/>
            </a:endParaRPr>
          </a:p>
        </p:txBody>
      </p:sp>
      <p:sp>
        <p:nvSpPr>
          <p:cNvPr id="281" name="Google Shape;281;p43"/>
          <p:cNvSpPr txBox="1"/>
          <p:nvPr/>
        </p:nvSpPr>
        <p:spPr>
          <a:xfrm>
            <a:off x="628650" y="1078230"/>
            <a:ext cx="8010300" cy="4370100"/>
          </a:xfrm>
          <a:prstGeom prst="rect">
            <a:avLst/>
          </a:prstGeom>
          <a:noFill/>
          <a:ln>
            <a:noFill/>
          </a:ln>
        </p:spPr>
        <p:txBody>
          <a:bodyPr anchorCtr="0" anchor="t" bIns="34275" lIns="68575" spcFirstLastPara="1" rIns="68575" wrap="square" tIns="34275">
            <a:noAutofit/>
          </a:bodyPr>
          <a:lstStyle/>
          <a:p>
            <a:pPr indent="-368300" lvl="0" marL="457200" marR="0" rtl="0" algn="l">
              <a:lnSpc>
                <a:spcPct val="100000"/>
              </a:lnSpc>
              <a:spcBef>
                <a:spcPts val="500"/>
              </a:spcBef>
              <a:spcAft>
                <a:spcPts val="0"/>
              </a:spcAft>
              <a:buClr>
                <a:schemeClr val="accent6"/>
              </a:buClr>
              <a:buSzPts val="2200"/>
              <a:buFont typeface="Roboto"/>
              <a:buChar char="●"/>
            </a:pPr>
            <a:r>
              <a:rPr lang="en" sz="2200">
                <a:latin typeface="Roboto"/>
                <a:ea typeface="Roboto"/>
                <a:cs typeface="Roboto"/>
                <a:sym typeface="Roboto"/>
              </a:rPr>
              <a:t>States are facing ongoing </a:t>
            </a:r>
            <a:r>
              <a:rPr b="1" lang="en" sz="2200">
                <a:latin typeface="Roboto"/>
                <a:ea typeface="Roboto"/>
                <a:cs typeface="Roboto"/>
                <a:sym typeface="Roboto"/>
              </a:rPr>
              <a:t>recruitment and retention</a:t>
            </a:r>
            <a:r>
              <a:rPr lang="en" sz="2200">
                <a:latin typeface="Roboto"/>
                <a:ea typeface="Roboto"/>
                <a:cs typeface="Roboto"/>
                <a:sym typeface="Roboto"/>
              </a:rPr>
              <a:t> challenges.</a:t>
            </a:r>
            <a:endParaRPr sz="2200">
              <a:latin typeface="Roboto"/>
              <a:ea typeface="Roboto"/>
              <a:cs typeface="Roboto"/>
              <a:sym typeface="Roboto"/>
            </a:endParaRPr>
          </a:p>
          <a:p>
            <a:pPr indent="-368300" lvl="0" marL="457200" marR="0" rtl="0" algn="l">
              <a:lnSpc>
                <a:spcPct val="100000"/>
              </a:lnSpc>
              <a:spcBef>
                <a:spcPts val="0"/>
              </a:spcBef>
              <a:spcAft>
                <a:spcPts val="0"/>
              </a:spcAft>
              <a:buClr>
                <a:schemeClr val="accent6"/>
              </a:buClr>
              <a:buSzPts val="2200"/>
              <a:buFont typeface="Roboto"/>
              <a:buChar char="●"/>
            </a:pPr>
            <a:r>
              <a:rPr lang="en" sz="2200">
                <a:latin typeface="Roboto"/>
                <a:ea typeface="Roboto"/>
                <a:cs typeface="Roboto"/>
                <a:sym typeface="Roboto"/>
              </a:rPr>
              <a:t>Teacher shortages are impacted by the </a:t>
            </a:r>
            <a:r>
              <a:rPr b="1" lang="en" sz="2200">
                <a:latin typeface="Roboto"/>
                <a:ea typeface="Roboto"/>
                <a:cs typeface="Roboto"/>
                <a:sym typeface="Roboto"/>
              </a:rPr>
              <a:t>unique circumstances</a:t>
            </a:r>
            <a:r>
              <a:rPr lang="en" sz="2200">
                <a:latin typeface="Roboto"/>
                <a:ea typeface="Roboto"/>
                <a:cs typeface="Roboto"/>
                <a:sym typeface="Roboto"/>
              </a:rPr>
              <a:t> within each state and the </a:t>
            </a:r>
            <a:r>
              <a:rPr b="1" lang="en" sz="2200">
                <a:latin typeface="Roboto"/>
                <a:ea typeface="Roboto"/>
                <a:cs typeface="Roboto"/>
                <a:sym typeface="Roboto"/>
              </a:rPr>
              <a:t>unique education policies</a:t>
            </a:r>
            <a:r>
              <a:rPr lang="en" sz="2200">
                <a:latin typeface="Roboto"/>
                <a:ea typeface="Roboto"/>
                <a:cs typeface="Roboto"/>
                <a:sym typeface="Roboto"/>
              </a:rPr>
              <a:t> that govern that state.</a:t>
            </a:r>
            <a:endParaRPr sz="2200">
              <a:latin typeface="Roboto"/>
              <a:ea typeface="Roboto"/>
              <a:cs typeface="Roboto"/>
              <a:sym typeface="Roboto"/>
            </a:endParaRPr>
          </a:p>
          <a:p>
            <a:pPr indent="-368300" lvl="0" marL="457200" marR="0" rtl="0" algn="l">
              <a:lnSpc>
                <a:spcPct val="100000"/>
              </a:lnSpc>
              <a:spcBef>
                <a:spcPts val="0"/>
              </a:spcBef>
              <a:spcAft>
                <a:spcPts val="0"/>
              </a:spcAft>
              <a:buClr>
                <a:schemeClr val="accent6"/>
              </a:buClr>
              <a:buSzPts val="2200"/>
              <a:buFont typeface="Roboto"/>
              <a:buChar char="●"/>
            </a:pPr>
            <a:r>
              <a:rPr lang="en" sz="2200">
                <a:latin typeface="Roboto"/>
                <a:ea typeface="Roboto"/>
                <a:cs typeface="Roboto"/>
                <a:sym typeface="Roboto"/>
              </a:rPr>
              <a:t>Teacher shortages are impacted by a chronic and perpetual </a:t>
            </a:r>
            <a:r>
              <a:rPr b="1" lang="en" sz="2200">
                <a:latin typeface="Roboto"/>
                <a:ea typeface="Roboto"/>
                <a:cs typeface="Roboto"/>
                <a:sym typeface="Roboto"/>
              </a:rPr>
              <a:t>misalignment of supply and demand</a:t>
            </a:r>
            <a:r>
              <a:rPr lang="en" sz="2200">
                <a:latin typeface="Roboto"/>
                <a:ea typeface="Roboto"/>
                <a:cs typeface="Roboto"/>
                <a:sym typeface="Roboto"/>
              </a:rPr>
              <a:t>.</a:t>
            </a:r>
            <a:endParaRPr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900"/>
              <a:buFont typeface="Noto Sans Symbols"/>
              <a:buNone/>
            </a:pPr>
            <a:r>
              <a:t/>
            </a:r>
            <a:endParaRPr sz="2200">
              <a:latin typeface="Roboto"/>
              <a:ea typeface="Roboto"/>
              <a:cs typeface="Roboto"/>
              <a:sym typeface="Roboto"/>
            </a:endParaRPr>
          </a:p>
          <a:p>
            <a:pPr indent="0" lvl="0" marL="0" marR="0" rtl="0" algn="l">
              <a:lnSpc>
                <a:spcPct val="100000"/>
              </a:lnSpc>
              <a:spcBef>
                <a:spcPts val="500"/>
              </a:spcBef>
              <a:spcAft>
                <a:spcPts val="0"/>
              </a:spcAft>
              <a:buClr>
                <a:srgbClr val="ED8B00"/>
              </a:buClr>
              <a:buSzPts val="900"/>
              <a:buFont typeface="Noto Sans Symbols"/>
              <a:buNone/>
            </a:pPr>
            <a:r>
              <a:rPr lang="en" sz="2200">
                <a:latin typeface="Roboto"/>
                <a:ea typeface="Roboto"/>
                <a:cs typeface="Roboto"/>
                <a:sym typeface="Roboto"/>
              </a:rPr>
              <a:t> </a:t>
            </a:r>
            <a:endParaRPr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900"/>
              <a:buFont typeface="Noto Sans Symbols"/>
              <a:buNone/>
            </a:pPr>
            <a:r>
              <a:t/>
            </a:r>
            <a:endParaRPr b="1"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800"/>
              <a:buFont typeface="Noto Sans Symbols"/>
              <a:buNone/>
            </a:pPr>
            <a:r>
              <a:t/>
            </a:r>
            <a:endParaRPr sz="2200">
              <a:latin typeface="Roboto"/>
              <a:ea typeface="Roboto"/>
              <a:cs typeface="Roboto"/>
              <a:sym typeface="Roboto"/>
            </a:endParaRPr>
          </a:p>
          <a:p>
            <a:pPr indent="-76200" lvl="0" marL="127000" marR="0" rtl="0" algn="l">
              <a:lnSpc>
                <a:spcPct val="100000"/>
              </a:lnSpc>
              <a:spcBef>
                <a:spcPts val="500"/>
              </a:spcBef>
              <a:spcAft>
                <a:spcPts val="0"/>
              </a:spcAft>
              <a:buClr>
                <a:srgbClr val="ED8B00"/>
              </a:buClr>
              <a:buSzPts val="900"/>
              <a:buFont typeface="Noto Sans Symbols"/>
              <a:buNone/>
            </a:pPr>
            <a:r>
              <a:t/>
            </a:r>
            <a:endParaRPr sz="2200">
              <a:latin typeface="Roboto"/>
              <a:ea typeface="Roboto"/>
              <a:cs typeface="Roboto"/>
              <a:sym typeface="Roboto"/>
            </a:endParaRPr>
          </a:p>
          <a:p>
            <a:pPr indent="0" lvl="0" marL="0" marR="0" rtl="0" algn="l">
              <a:lnSpc>
                <a:spcPct val="100000"/>
              </a:lnSpc>
              <a:spcBef>
                <a:spcPts val="500"/>
              </a:spcBef>
              <a:spcAft>
                <a:spcPts val="0"/>
              </a:spcAft>
              <a:buClr>
                <a:srgbClr val="ED8B00"/>
              </a:buClr>
              <a:buSzPts val="900"/>
              <a:buFont typeface="Noto Sans Symbols"/>
              <a:buNone/>
            </a:pPr>
            <a:r>
              <a:t/>
            </a:r>
            <a:endParaRPr sz="22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85" name="Shape 285"/>
        <p:cNvGrpSpPr/>
        <p:nvPr/>
      </p:nvGrpSpPr>
      <p:grpSpPr>
        <a:xfrm>
          <a:off x="0" y="0"/>
          <a:ext cx="0" cy="0"/>
          <a:chOff x="0" y="0"/>
          <a:chExt cx="0" cy="0"/>
        </a:xfrm>
      </p:grpSpPr>
      <p:sp>
        <p:nvSpPr>
          <p:cNvPr id="286" name="Google Shape;286;p44"/>
          <p:cNvSpPr txBox="1"/>
          <p:nvPr>
            <p:ph type="title"/>
          </p:nvPr>
        </p:nvSpPr>
        <p:spPr>
          <a:xfrm>
            <a:off x="679450" y="58341"/>
            <a:ext cx="8229600" cy="857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5500">
                <a:latin typeface="BenchNine"/>
                <a:ea typeface="BenchNine"/>
                <a:cs typeface="BenchNine"/>
                <a:sym typeface="BenchNine"/>
              </a:rPr>
              <a:t>Teaching in 2019</a:t>
            </a:r>
            <a:endParaRPr b="1" sz="5500">
              <a:latin typeface="BenchNine"/>
              <a:ea typeface="BenchNine"/>
              <a:cs typeface="BenchNine"/>
              <a:sym typeface="BenchNine"/>
            </a:endParaRPr>
          </a:p>
        </p:txBody>
      </p:sp>
      <p:sp>
        <p:nvSpPr>
          <p:cNvPr id="287" name="Google Shape;287;p44"/>
          <p:cNvSpPr txBox="1"/>
          <p:nvPr>
            <p:ph idx="1" type="body"/>
          </p:nvPr>
        </p:nvSpPr>
        <p:spPr>
          <a:xfrm>
            <a:off x="603250" y="1115616"/>
            <a:ext cx="8229600" cy="3394500"/>
          </a:xfrm>
          <a:prstGeom prst="rect">
            <a:avLst/>
          </a:prstGeom>
        </p:spPr>
        <p:txBody>
          <a:bodyPr anchorCtr="0" anchor="t" bIns="34275" lIns="68575" spcFirstLastPara="1" rIns="68575" wrap="square" tIns="34275">
            <a:noAutofit/>
          </a:bodyPr>
          <a:lstStyle/>
          <a:p>
            <a:pPr indent="-368300" lvl="0" marL="457200" rtl="0" algn="l">
              <a:spcBef>
                <a:spcPts val="300"/>
              </a:spcBef>
              <a:spcAft>
                <a:spcPts val="0"/>
              </a:spcAft>
              <a:buSzPts val="2200"/>
              <a:buFont typeface="Roboto"/>
              <a:buChar char="●"/>
            </a:pPr>
            <a:r>
              <a:rPr b="1" lang="en" sz="2200">
                <a:latin typeface="Roboto"/>
                <a:ea typeface="Roboto"/>
                <a:cs typeface="Roboto"/>
                <a:sym typeface="Roboto"/>
              </a:rPr>
              <a:t>We expect more of teachers than we ever have before. </a:t>
            </a:r>
            <a:endParaRPr b="1" sz="2200">
              <a:latin typeface="Roboto"/>
              <a:ea typeface="Roboto"/>
              <a:cs typeface="Roboto"/>
              <a:sym typeface="Roboto"/>
            </a:endParaRPr>
          </a:p>
          <a:p>
            <a:pPr indent="-368300" lvl="1" marL="914400" rtl="0" algn="l">
              <a:spcBef>
                <a:spcPts val="0"/>
              </a:spcBef>
              <a:spcAft>
                <a:spcPts val="0"/>
              </a:spcAft>
              <a:buSzPts val="2200"/>
              <a:buFont typeface="Roboto"/>
              <a:buChar char="○"/>
            </a:pPr>
            <a:r>
              <a:rPr lang="en" sz="2200">
                <a:latin typeface="Roboto"/>
                <a:ea typeface="Roboto"/>
                <a:cs typeface="Roboto"/>
                <a:sym typeface="Roboto"/>
              </a:rPr>
              <a:t>Knowledge and Skills</a:t>
            </a:r>
            <a:endParaRPr sz="2200">
              <a:latin typeface="Roboto"/>
              <a:ea typeface="Roboto"/>
              <a:cs typeface="Roboto"/>
              <a:sym typeface="Roboto"/>
            </a:endParaRPr>
          </a:p>
          <a:p>
            <a:pPr indent="-368300" lvl="1" marL="914400" rtl="0" algn="l">
              <a:spcBef>
                <a:spcPts val="0"/>
              </a:spcBef>
              <a:spcAft>
                <a:spcPts val="0"/>
              </a:spcAft>
              <a:buSzPts val="2200"/>
              <a:buFont typeface="Roboto"/>
              <a:buChar char="○"/>
            </a:pPr>
            <a:r>
              <a:rPr lang="en" sz="2200">
                <a:latin typeface="Roboto"/>
                <a:ea typeface="Roboto"/>
                <a:cs typeface="Roboto"/>
                <a:sym typeface="Roboto"/>
              </a:rPr>
              <a:t>Socio-Emotional Learning and Growth</a:t>
            </a:r>
            <a:endParaRPr sz="2200">
              <a:latin typeface="Roboto"/>
              <a:ea typeface="Roboto"/>
              <a:cs typeface="Roboto"/>
              <a:sym typeface="Roboto"/>
            </a:endParaRPr>
          </a:p>
          <a:p>
            <a:pPr indent="-368300" lvl="0" marL="457200" rtl="0" algn="l">
              <a:spcBef>
                <a:spcPts val="0"/>
              </a:spcBef>
              <a:spcAft>
                <a:spcPts val="0"/>
              </a:spcAft>
              <a:buSzPts val="2200"/>
              <a:buFont typeface="Roboto"/>
              <a:buChar char="●"/>
            </a:pPr>
            <a:r>
              <a:rPr b="1" lang="en" sz="2200">
                <a:latin typeface="Roboto"/>
                <a:ea typeface="Roboto"/>
                <a:cs typeface="Roboto"/>
                <a:sym typeface="Roboto"/>
              </a:rPr>
              <a:t>We don’t treat teachers as professionals.</a:t>
            </a:r>
            <a:endParaRPr b="1" sz="2200">
              <a:latin typeface="Roboto"/>
              <a:ea typeface="Roboto"/>
              <a:cs typeface="Roboto"/>
              <a:sym typeface="Roboto"/>
            </a:endParaRPr>
          </a:p>
          <a:p>
            <a:pPr indent="-368300" lvl="1" marL="914400" rtl="0" algn="l">
              <a:spcBef>
                <a:spcPts val="0"/>
              </a:spcBef>
              <a:spcAft>
                <a:spcPts val="0"/>
              </a:spcAft>
              <a:buSzPts val="2200"/>
              <a:buFont typeface="Roboto"/>
              <a:buChar char="○"/>
            </a:pPr>
            <a:r>
              <a:rPr lang="en" sz="2200">
                <a:latin typeface="Roboto"/>
                <a:ea typeface="Roboto"/>
                <a:cs typeface="Roboto"/>
                <a:sym typeface="Roboto"/>
              </a:rPr>
              <a:t>They are not generally recognized, valued, and rewarded as are other professionals. </a:t>
            </a:r>
            <a:endParaRPr sz="2200">
              <a:latin typeface="Roboto"/>
              <a:ea typeface="Roboto"/>
              <a:cs typeface="Roboto"/>
              <a:sym typeface="Roboto"/>
            </a:endParaRPr>
          </a:p>
          <a:p>
            <a:pPr indent="-368300" lvl="1" marL="914400" rtl="0" algn="l">
              <a:spcBef>
                <a:spcPts val="0"/>
              </a:spcBef>
              <a:spcAft>
                <a:spcPts val="0"/>
              </a:spcAft>
              <a:buSzPts val="2200"/>
              <a:buFont typeface="Roboto"/>
              <a:buChar char="○"/>
            </a:pPr>
            <a:r>
              <a:rPr lang="en" sz="2200">
                <a:latin typeface="Roboto"/>
                <a:ea typeface="Roboto"/>
                <a:cs typeface="Roboto"/>
                <a:sym typeface="Roboto"/>
              </a:rPr>
              <a:t>There is little opportunity for growth and advancement, from inside the classroom. </a:t>
            </a:r>
            <a:endParaRPr sz="2200">
              <a:latin typeface="Roboto"/>
              <a:ea typeface="Roboto"/>
              <a:cs typeface="Roboto"/>
              <a:sym typeface="Roboto"/>
            </a:endParaRPr>
          </a:p>
          <a:p>
            <a:pPr indent="-368300" lvl="1" marL="914400" rtl="0" algn="l">
              <a:spcBef>
                <a:spcPts val="0"/>
              </a:spcBef>
              <a:spcAft>
                <a:spcPts val="0"/>
              </a:spcAft>
              <a:buSzPts val="2200"/>
              <a:buFont typeface="Roboto"/>
              <a:buChar char="○"/>
            </a:pPr>
            <a:r>
              <a:rPr lang="en" sz="2200">
                <a:latin typeface="Roboto"/>
                <a:ea typeface="Roboto"/>
                <a:cs typeface="Roboto"/>
                <a:sym typeface="Roboto"/>
              </a:rPr>
              <a:t>Teachers don’t have meaningful influence over the policies and practices that influence them and their kids. </a:t>
            </a:r>
            <a:endParaRPr sz="22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291" name="Shape 291"/>
        <p:cNvGrpSpPr/>
        <p:nvPr/>
      </p:nvGrpSpPr>
      <p:grpSpPr>
        <a:xfrm>
          <a:off x="0" y="0"/>
          <a:ext cx="0" cy="0"/>
          <a:chOff x="0" y="0"/>
          <a:chExt cx="0" cy="0"/>
        </a:xfrm>
      </p:grpSpPr>
      <p:sp>
        <p:nvSpPr>
          <p:cNvPr id="292" name="Google Shape;292;p45"/>
          <p:cNvSpPr txBox="1"/>
          <p:nvPr>
            <p:ph idx="1" type="body"/>
          </p:nvPr>
        </p:nvSpPr>
        <p:spPr>
          <a:xfrm>
            <a:off x="100" y="1950000"/>
            <a:ext cx="9144000" cy="1507500"/>
          </a:xfrm>
          <a:prstGeom prst="rect">
            <a:avLst/>
          </a:prstGeom>
        </p:spPr>
        <p:txBody>
          <a:bodyPr anchorCtr="0" anchor="t" bIns="34275" lIns="68575" spcFirstLastPara="1" rIns="68575" wrap="square" tIns="34275">
            <a:noAutofit/>
          </a:bodyPr>
          <a:lstStyle/>
          <a:p>
            <a:pPr indent="0" lvl="0" marL="0" rtl="0" algn="ctr">
              <a:spcBef>
                <a:spcPts val="200"/>
              </a:spcBef>
              <a:spcAft>
                <a:spcPts val="0"/>
              </a:spcAft>
              <a:buNone/>
            </a:pPr>
            <a:r>
              <a:rPr lang="en" sz="3600">
                <a:solidFill>
                  <a:schemeClr val="accent2"/>
                </a:solidFill>
                <a:latin typeface="Roboto Medium"/>
                <a:ea typeface="Roboto Medium"/>
                <a:cs typeface="Roboto Medium"/>
                <a:sym typeface="Roboto Medium"/>
              </a:rPr>
              <a:t>Potential Solutions</a:t>
            </a:r>
            <a:endParaRPr sz="3600">
              <a:solidFill>
                <a:schemeClr val="accent2"/>
              </a:solidFill>
              <a:latin typeface="Roboto Medium"/>
              <a:ea typeface="Roboto Medium"/>
              <a:cs typeface="Roboto Medium"/>
              <a:sym typeface="Roboto Medium"/>
            </a:endParaRPr>
          </a:p>
          <a:p>
            <a:pPr indent="0" lvl="0" marL="0" rtl="0" algn="ctr">
              <a:spcBef>
                <a:spcPts val="200"/>
              </a:spcBef>
              <a:spcAft>
                <a:spcPts val="0"/>
              </a:spcAft>
              <a:buNone/>
            </a:pPr>
            <a:r>
              <a:rPr lang="en" sz="3000">
                <a:latin typeface="Roboto"/>
                <a:ea typeface="Roboto"/>
                <a:cs typeface="Roboto"/>
                <a:sym typeface="Roboto"/>
              </a:rPr>
              <a:t>Certification and Licensure Systems</a:t>
            </a:r>
            <a:endParaRPr sz="3600">
              <a:solidFill>
                <a:schemeClr val="accent2"/>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ustom Design">
  <a:themeElements>
    <a:clrScheme name="">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CC0000"/>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3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themeOverride>
</file>