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1" r:id="rId17"/>
  </p:sldIdLst>
  <p:sldSz cx="9144000" cy="5143500" type="screen16x9"/>
  <p:notesSz cx="6858000" cy="9144000"/>
  <p:defaultTextStyle>
    <a:defPPr>
      <a:defRPr lang="en-US"/>
    </a:defPPr>
    <a:lvl1pPr marL="0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9912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9866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9792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99729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49282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99272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49243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99195" algn="l" defTabSz="8998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7"/>
    <p:restoredTop sz="94740"/>
  </p:normalViewPr>
  <p:slideViewPr>
    <p:cSldViewPr>
      <p:cViewPr varScale="1">
        <p:scale>
          <a:sx n="89" d="100"/>
          <a:sy n="89" d="100"/>
        </p:scale>
        <p:origin x="95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97778C-1796-F04A-80EB-95D7FAEEFB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2779CF-AC5E-CA4A-89AC-AC3F31AF31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5D15B-A053-F642-B27D-682CB912EE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26A4F-EBD8-DF42-A53D-761D2653BD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959DD-F475-5D4D-A325-7004670C46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8BBD8-BAD9-AE4E-A2B7-D9AAC2C5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14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03CB5-7CED-5E4B-93B7-E335CCBBADE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1673E-B4D3-AF44-860D-26645AA7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6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7097" indent="0" algn="ctr">
              <a:buNone/>
              <a:defRPr sz="1500"/>
            </a:lvl2pPr>
            <a:lvl3pPr marL="674840" indent="0" algn="ctr">
              <a:buNone/>
              <a:defRPr sz="1400"/>
            </a:lvl3pPr>
            <a:lvl4pPr marL="1012307" indent="0" algn="ctr">
              <a:buNone/>
              <a:defRPr sz="1200"/>
            </a:lvl4pPr>
            <a:lvl5pPr marL="1349825" indent="0" algn="ctr">
              <a:buNone/>
              <a:defRPr sz="1200"/>
            </a:lvl5pPr>
            <a:lvl6pPr marL="1687409" indent="0" algn="ctr">
              <a:buNone/>
              <a:defRPr sz="1200"/>
            </a:lvl6pPr>
            <a:lvl7pPr marL="2024504" indent="0" algn="ctr">
              <a:buNone/>
              <a:defRPr sz="1200"/>
            </a:lvl7pPr>
            <a:lvl8pPr marL="2361825" indent="0" algn="ctr">
              <a:buNone/>
              <a:defRPr sz="1200"/>
            </a:lvl8pPr>
            <a:lvl9pPr marL="269933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48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48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3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94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7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4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123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498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74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245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18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993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097" indent="0">
              <a:buNone/>
              <a:defRPr sz="1500" b="1"/>
            </a:lvl2pPr>
            <a:lvl3pPr marL="674840" indent="0">
              <a:buNone/>
              <a:defRPr sz="1400" b="1"/>
            </a:lvl3pPr>
            <a:lvl4pPr marL="1012307" indent="0">
              <a:buNone/>
              <a:defRPr sz="1200" b="1"/>
            </a:lvl4pPr>
            <a:lvl5pPr marL="1349825" indent="0">
              <a:buNone/>
              <a:defRPr sz="1200" b="1"/>
            </a:lvl5pPr>
            <a:lvl6pPr marL="1687409" indent="0">
              <a:buNone/>
              <a:defRPr sz="1200" b="1"/>
            </a:lvl6pPr>
            <a:lvl7pPr marL="2024504" indent="0">
              <a:buNone/>
              <a:defRPr sz="1200" b="1"/>
            </a:lvl7pPr>
            <a:lvl8pPr marL="2361825" indent="0">
              <a:buNone/>
              <a:defRPr sz="1200" b="1"/>
            </a:lvl8pPr>
            <a:lvl9pPr marL="269933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097" indent="0">
              <a:buNone/>
              <a:defRPr sz="1500" b="1"/>
            </a:lvl2pPr>
            <a:lvl3pPr marL="674840" indent="0">
              <a:buNone/>
              <a:defRPr sz="1400" b="1"/>
            </a:lvl3pPr>
            <a:lvl4pPr marL="1012307" indent="0">
              <a:buNone/>
              <a:defRPr sz="1200" b="1"/>
            </a:lvl4pPr>
            <a:lvl5pPr marL="1349825" indent="0">
              <a:buNone/>
              <a:defRPr sz="1200" b="1"/>
            </a:lvl5pPr>
            <a:lvl6pPr marL="1687409" indent="0">
              <a:buNone/>
              <a:defRPr sz="1200" b="1"/>
            </a:lvl6pPr>
            <a:lvl7pPr marL="2024504" indent="0">
              <a:buNone/>
              <a:defRPr sz="1200" b="1"/>
            </a:lvl7pPr>
            <a:lvl8pPr marL="2361825" indent="0">
              <a:buNone/>
              <a:defRPr sz="1200" b="1"/>
            </a:lvl8pPr>
            <a:lvl9pPr marL="269933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1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7097" indent="0">
              <a:buNone/>
              <a:defRPr sz="1100"/>
            </a:lvl2pPr>
            <a:lvl3pPr marL="674840" indent="0">
              <a:buNone/>
              <a:defRPr sz="900"/>
            </a:lvl3pPr>
            <a:lvl4pPr marL="1012307" indent="0">
              <a:buNone/>
              <a:defRPr sz="800"/>
            </a:lvl4pPr>
            <a:lvl5pPr marL="1349825" indent="0">
              <a:buNone/>
              <a:defRPr sz="800"/>
            </a:lvl5pPr>
            <a:lvl6pPr marL="1687409" indent="0">
              <a:buNone/>
              <a:defRPr sz="800"/>
            </a:lvl6pPr>
            <a:lvl7pPr marL="2024504" indent="0">
              <a:buNone/>
              <a:defRPr sz="800"/>
            </a:lvl7pPr>
            <a:lvl8pPr marL="2361825" indent="0">
              <a:buNone/>
              <a:defRPr sz="800"/>
            </a:lvl8pPr>
            <a:lvl9pPr marL="269933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121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37097" indent="0">
              <a:buNone/>
              <a:defRPr sz="2100"/>
            </a:lvl2pPr>
            <a:lvl3pPr marL="674840" indent="0">
              <a:buNone/>
              <a:defRPr sz="1800"/>
            </a:lvl3pPr>
            <a:lvl4pPr marL="1012307" indent="0">
              <a:buNone/>
              <a:defRPr sz="1500"/>
            </a:lvl4pPr>
            <a:lvl5pPr marL="1349825" indent="0">
              <a:buNone/>
              <a:defRPr sz="1500"/>
            </a:lvl5pPr>
            <a:lvl6pPr marL="1687409" indent="0">
              <a:buNone/>
              <a:defRPr sz="1500"/>
            </a:lvl6pPr>
            <a:lvl7pPr marL="2024504" indent="0">
              <a:buNone/>
              <a:defRPr sz="1500"/>
            </a:lvl7pPr>
            <a:lvl8pPr marL="2361825" indent="0">
              <a:buNone/>
              <a:defRPr sz="1500"/>
            </a:lvl8pPr>
            <a:lvl9pPr marL="269933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7097" indent="0">
              <a:buNone/>
              <a:defRPr sz="1100"/>
            </a:lvl2pPr>
            <a:lvl3pPr marL="674840" indent="0">
              <a:buNone/>
              <a:defRPr sz="900"/>
            </a:lvl3pPr>
            <a:lvl4pPr marL="1012307" indent="0">
              <a:buNone/>
              <a:defRPr sz="800"/>
            </a:lvl4pPr>
            <a:lvl5pPr marL="1349825" indent="0">
              <a:buNone/>
              <a:defRPr sz="800"/>
            </a:lvl5pPr>
            <a:lvl6pPr marL="1687409" indent="0">
              <a:buNone/>
              <a:defRPr sz="800"/>
            </a:lvl6pPr>
            <a:lvl7pPr marL="2024504" indent="0">
              <a:buNone/>
              <a:defRPr sz="800"/>
            </a:lvl7pPr>
            <a:lvl8pPr marL="2361825" indent="0">
              <a:buNone/>
              <a:defRPr sz="800"/>
            </a:lvl8pPr>
            <a:lvl9pPr marL="269933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7613" tIns="34289" rIns="6761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7613" tIns="34289" rIns="6761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7613" tIns="34289" rIns="6761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4840"/>
            <a:fld id="{AFE35BB0-96E1-E846-A4D2-B01CDCBA1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4840"/>
              <a:t>12/13/2019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7613" tIns="34289" rIns="6761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4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7613" tIns="34289" rIns="6761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4840"/>
            <a:fld id="{46968F2B-4413-6046-BEB7-1C17B77E86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4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0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7484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870" indent="-168870" algn="l" defTabSz="67484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6609" indent="-168870" algn="l" defTabSz="67484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3704" indent="-168870" algn="l" defTabSz="67484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0802" indent="-168870" algn="l" defTabSz="67484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8335" indent="-168870" algn="l" defTabSz="67484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55841" indent="-168870" algn="l" defTabSz="67484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3281" indent="-168870" algn="l" defTabSz="67484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30853" indent="-168870" algn="l" defTabSz="67484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68209" indent="-168870" algn="l" defTabSz="67484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7097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4840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2307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825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7409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4504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1825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9339" algn="l" defTabSz="67484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F0C34-904F-0B47-B85A-17AF3EE8C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831ED-068E-0049-A482-49018AC4B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F38F5-2232-3549-9104-93F4C1874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64230-E175-3C49-A401-0BC7B9237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EB8B69-EF10-474B-AD05-AD087FA92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465E3F-3C2D-234E-887C-6D982575A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7E8FDA-888D-0B40-88C5-EA5838E8E1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986CE-C8CA-E446-AEBC-DA5BF1D01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AB2308-09A0-7C44-8487-D17674EA6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4CB7A-CC46-8446-AA6D-0EA6D24E3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D49A36-015C-A449-8530-C38B6DF30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675B3-62FF-6341-A79C-8EC2D0445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CFFD7-2200-824B-9D19-C2504893C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FBD21-4F5A-8048-8120-86F74F59E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12054-28D6-EF49-9C16-2A3E476AF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BC713-83F2-BF4E-8D17-99C20FFBAB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28774-F7F8-7C49-BD85-9F87B414A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70B0E8-E7C4-2649-8CE0-134DA7927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B5A66B-9C70-974E-B062-9FB8AC88CF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000B41-880F-A34A-ADAD-2C1C6E443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62D1B2-9D8B-294D-B0AF-EF165C1352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9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F83F3-B56D-A546-8892-34ABEEAD8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6A62F-A47F-CB44-92CF-280172D2C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A4C3D-E72E-484C-B6FA-13299BCF9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ED9A1A-184A-B042-88C4-95F9C1455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EEC1C2-261D-2942-824B-46FE0606D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5D469-C120-9A4D-BA86-439D5407F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77EF29-DADF-DF4B-AEF7-B69EE8EAB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BE42F3-521A-014E-8738-23945D9CD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FB87F-A71F-D34C-8AF9-F9A32C705C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2FCC1F-D1FA-0541-A7E4-F0A1225C2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724FBD-6741-9547-9191-1C758C668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73D9D-488C-2148-97D7-BE4AE78C6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92FA98-8FFD-9A4E-BF88-A7B65B4F63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E5D8D-54EB-404F-9859-70F723B11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C22D58-9FA1-3141-B535-9101F9056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7F168-5A60-8642-B769-23F0ADD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2DE742-7162-7449-B75D-90C892B42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073254-A058-A74D-B49B-8817F1FCF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FAB137-2B15-844E-883B-0459C349C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3D697F-5050-9D47-BA7B-4020C1CE4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B3965-FBD2-D94C-ABA4-30BD2228B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E41C6-EC6C-654C-BC75-5F606F61D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7B3A4F-C890-4547-A02D-3C8C24C25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CED528-F347-2944-AAAE-E82459752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61691-7A72-7B4E-9186-93F233D0A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02E3AA-D829-A04E-8A5F-4FC2A0CCD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EF6CD6-790E-8045-9391-5799197E8A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AD2E7-D054-9340-8D95-7F92928D4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8943D3-F7D5-394B-9AF4-66C74D11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A28B1-443B-4742-946A-B3510246BD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56639B-88CA-4E46-B38A-5ABF66C59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6B892C-38E9-6B49-8063-2E08C7A758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1D1BC4-A89F-4449-A641-0B2E7ABF4E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4CD93-8A0E-EC49-A596-DB5E8703A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BDEE0D-C777-F04E-B153-463B72A3C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449A3-F26A-0242-80C8-2781AC70B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698E1-EC33-AD42-88AE-2AB90FC6B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A6095-D144-4C4A-9195-F64371667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C906E-A272-8E43-B6F9-F4F5FD82ED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356AF-B4AF-EA49-857B-55CACE2BA6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231620-5B31-424A-95D1-DA6B445A88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6BBC91-9978-4F4F-92F2-09F75A24A2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61A80-F56A-8F4B-AF43-47375305E2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DD77C1-2932-C046-9274-95F2B80B49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2B1EE5-31B3-A449-9D00-2AF50E94FF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A8E135-F9B8-0840-9255-E987AAEC0F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DBCE23-E9A4-0B47-9D39-103A5461A2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6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FDE14-844A-E84B-AB7B-211D211C1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40B3F-9BA4-CE41-967F-E844F0AC4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014C8-B970-CA47-AAF7-3D8D99181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7877F7-8C94-BB40-9B30-045F13B97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F2917-CA58-DB46-AECD-785656746B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</TotalTime>
  <Words>0</Words>
  <Application>Microsoft Office PowerPoint</Application>
  <PresentationFormat>On-screen Show (16:9)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OMES</dc:creator>
  <cp:lastModifiedBy>Mandy Zatynski</cp:lastModifiedBy>
  <cp:revision>44</cp:revision>
  <cp:lastPrinted>2019-12-03T16:59:25Z</cp:lastPrinted>
  <dcterms:created xsi:type="dcterms:W3CDTF">2018-02-08T18:07:53Z</dcterms:created>
  <dcterms:modified xsi:type="dcterms:W3CDTF">2019-12-13T16:35:19Z</dcterms:modified>
</cp:coreProperties>
</file>