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4" r:id="rId2"/>
    <p:sldId id="267" r:id="rId3"/>
    <p:sldId id="266" r:id="rId4"/>
    <p:sldId id="270" r:id="rId5"/>
    <p:sldId id="268" r:id="rId6"/>
    <p:sldId id="290" r:id="rId7"/>
    <p:sldId id="333" r:id="rId8"/>
    <p:sldId id="332" r:id="rId9"/>
    <p:sldId id="334" r:id="rId10"/>
    <p:sldId id="339" r:id="rId11"/>
    <p:sldId id="330" r:id="rId12"/>
    <p:sldId id="335" r:id="rId13"/>
    <p:sldId id="336" r:id="rId14"/>
    <p:sldId id="337" r:id="rId15"/>
    <p:sldId id="331" r:id="rId16"/>
    <p:sldId id="299" r:id="rId17"/>
    <p:sldId id="278" r:id="rId18"/>
    <p:sldId id="302" r:id="rId19"/>
    <p:sldId id="303" r:id="rId20"/>
    <p:sldId id="300" r:id="rId21"/>
    <p:sldId id="338" r:id="rId22"/>
    <p:sldId id="317" r:id="rId23"/>
    <p:sldId id="340" r:id="rId24"/>
  </p:sldIdLst>
  <p:sldSz cx="9144000" cy="5143500" type="screen16x9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500"/>
    <a:srgbClr val="ED8B00"/>
    <a:srgbClr val="833177"/>
    <a:srgbClr val="796E65"/>
    <a:srgbClr val="84BD00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3" autoAdjust="0"/>
    <p:restoredTop sz="85175" autoAdjust="0"/>
  </p:normalViewPr>
  <p:slideViewPr>
    <p:cSldViewPr>
      <p:cViewPr varScale="1">
        <p:scale>
          <a:sx n="96" d="100"/>
          <a:sy n="96" d="100"/>
        </p:scale>
        <p:origin x="134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2765" y="48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5"/>
          </a:xfrm>
          <a:prstGeom prst="rect">
            <a:avLst/>
          </a:prstGeom>
        </p:spPr>
        <p:txBody>
          <a:bodyPr vert="horz" lIns="94225" tIns="47112" rIns="94225" bIns="471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4" y="0"/>
            <a:ext cx="3077739" cy="471055"/>
          </a:xfrm>
          <a:prstGeom prst="rect">
            <a:avLst/>
          </a:prstGeom>
        </p:spPr>
        <p:txBody>
          <a:bodyPr vert="horz" lIns="94225" tIns="47112" rIns="94225" bIns="47112" rtlCol="0"/>
          <a:lstStyle>
            <a:lvl1pPr algn="r">
              <a:defRPr sz="1200"/>
            </a:lvl1pPr>
          </a:lstStyle>
          <a:p>
            <a:fld id="{D4A02AD3-9EAF-D24D-BCDB-A2ECD5A55EF7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3"/>
            <a:ext cx="3077739" cy="471054"/>
          </a:xfrm>
          <a:prstGeom prst="rect">
            <a:avLst/>
          </a:prstGeom>
        </p:spPr>
        <p:txBody>
          <a:bodyPr vert="horz" lIns="94225" tIns="47112" rIns="94225" bIns="471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4" y="8917423"/>
            <a:ext cx="3077739" cy="471054"/>
          </a:xfrm>
          <a:prstGeom prst="rect">
            <a:avLst/>
          </a:prstGeom>
        </p:spPr>
        <p:txBody>
          <a:bodyPr vert="horz" lIns="94225" tIns="47112" rIns="94225" bIns="47112" rtlCol="0" anchor="b"/>
          <a:lstStyle>
            <a:lvl1pPr algn="r">
              <a:defRPr sz="1200"/>
            </a:lvl1pPr>
          </a:lstStyle>
          <a:p>
            <a:fld id="{6ED69061-1EF5-1D45-B448-E28ACEA01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5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4225" tIns="47112" rIns="94225" bIns="471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25" tIns="47112" rIns="94225" bIns="47112" rtlCol="0"/>
          <a:lstStyle>
            <a:lvl1pPr algn="r">
              <a:defRPr sz="1200"/>
            </a:lvl1pPr>
          </a:lstStyle>
          <a:p>
            <a:fld id="{1809AA1D-30C7-4BA8-BF36-61B0B23449FD}" type="datetimeFigureOut">
              <a:rPr lang="en-US" smtClean="0"/>
              <a:t>6/14/2018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5" tIns="47112" rIns="94225" bIns="471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1"/>
            <a:ext cx="3077739" cy="469424"/>
          </a:xfrm>
          <a:prstGeom prst="rect">
            <a:avLst/>
          </a:prstGeom>
        </p:spPr>
        <p:txBody>
          <a:bodyPr vert="horz" lIns="94225" tIns="47112" rIns="94225" bIns="471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1"/>
            <a:ext cx="3077739" cy="469424"/>
          </a:xfrm>
          <a:prstGeom prst="rect">
            <a:avLst/>
          </a:prstGeom>
        </p:spPr>
        <p:txBody>
          <a:bodyPr vert="horz" lIns="94225" tIns="47112" rIns="94225" bIns="47112" rtlCol="0" anchor="b"/>
          <a:lstStyle>
            <a:lvl1pPr algn="r">
              <a:defRPr sz="1200"/>
            </a:lvl1pPr>
          </a:lstStyle>
          <a:p>
            <a:fld id="{D18A6A0F-31F6-4158-8CF8-2E4890FF0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89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sreportcard.gov/profiles/stateprofile/overview/NC?cti=PgTab_ScoreComparisons&amp;chort=1&amp;sub=WRI&amp;sj=NC&amp;fs=Grade&amp;st=AP&amp;year=2002R3&amp;sg=Gender:+Male+vs.+Female&amp;sgv=Difference&amp;ts=Single+Year&amp;tss=2002R3-2002R3&amp;sfj=NP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leg.net/Sessions/2017/Bills/Senate/PDF/S257v9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tq.org/yearbook/national?id=452" TargetMode="External"/><Relationship Id="rId4" Type="http://schemas.openxmlformats.org/officeDocument/2006/relationships/hyperlink" Target="http://www.ncpublicschools.org/docs/fbs/finance/salary/salarymanual.pdf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leg.net/Sessions/2017/Bills/Senate/PDF/S257v9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tq.org/yearbook/national?id=452" TargetMode="External"/><Relationship Id="rId4" Type="http://schemas.openxmlformats.org/officeDocument/2006/relationships/hyperlink" Target="http://www.ncpublicschools.org/docs/fbs/finance/salary/salarymanual.pdf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leg.net/Sessions/2017/Bills/Senate/PDF/S257v9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tq.org/yearbook/national?id=452" TargetMode="External"/><Relationship Id="rId4" Type="http://schemas.openxmlformats.org/officeDocument/2006/relationships/hyperlink" Target="http://www.ncpublicschools.org/docs/fbs/finance/salary/salarymanual.pdf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ush.tamu.edu/research/faculty/Taylor_CWI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ces.ed.gov/ccd/tables/ACGR_RE_and_characteristics_2015-16.asp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cs.force.com/mbdata/mbstprofexcL?Rep=KQST&amp;st=North%20Carolin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cs.org/wp-content/uploads/50-State-Comparison-K-3-Quality_Updated-1.pdf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71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Source: </a:t>
            </a:r>
            <a:r>
              <a:rPr lang="en-US" dirty="0">
                <a:hlinkClick r:id="rId3"/>
              </a:rPr>
              <a:t>The Nation’s Report Card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95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percentage of North Carolina teachers who left the profession between the 2011-12 and 2012-13 school years was 5.5%.</a:t>
            </a:r>
          </a:p>
          <a:p>
            <a:endParaRPr lang="en-US" dirty="0"/>
          </a:p>
          <a:p>
            <a:r>
              <a:rPr lang="en-US" dirty="0"/>
              <a:t>The percentage of teachers who left the profession nationwide between the 2011-12 and 2012-13 school years was 7.7%.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 Schools and Staffing Survey (SASS) by the National Center for Education Statistics which was most recently administered in 2011-2012 (with a follow up questionnaire given in 2012-2013).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04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646" y="4342806"/>
            <a:ext cx="5681980" cy="4224814"/>
          </a:xfrm>
        </p:spPr>
        <p:txBody>
          <a:bodyPr/>
          <a:lstStyle/>
          <a:p>
            <a:r>
              <a:rPr lang="en-US" dirty="0"/>
              <a:t>North Carolina incentivizes teaching in high-need schools and subject areas through differential pay and loan forgiveness</a:t>
            </a:r>
          </a:p>
          <a:p>
            <a:endParaRPr lang="en-US" dirty="0"/>
          </a:p>
          <a:p>
            <a:r>
              <a:rPr lang="en-US" dirty="0"/>
              <a:t>North Carolina is one of 23 states that provide differential pay for high-need schools 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Sources: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NC SB 257 (2017)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North Carolina 2016-17 Salary Manual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National Council on Teacher Quality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2017 Compensation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5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646" y="4342806"/>
            <a:ext cx="5681980" cy="4224814"/>
          </a:xfrm>
        </p:spPr>
        <p:txBody>
          <a:bodyPr/>
          <a:lstStyle/>
          <a:p>
            <a:r>
              <a:rPr lang="en-US" dirty="0"/>
              <a:t>… and one of 15 states that provide differential pay for shortage subject areas.</a:t>
            </a:r>
          </a:p>
          <a:p>
            <a:endParaRPr lang="en-US" dirty="0"/>
          </a:p>
          <a:p>
            <a:r>
              <a:rPr lang="en-US" dirty="0"/>
              <a:t>Sources: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NC SB 257 (2017)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North Carolina 2016-17 Salary Manual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National Council on Teacher Quality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2017 Compensation Policy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75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646" y="4342806"/>
            <a:ext cx="5681980" cy="4224814"/>
          </a:xfrm>
        </p:spPr>
        <p:txBody>
          <a:bodyPr/>
          <a:lstStyle/>
          <a:p>
            <a:r>
              <a:rPr lang="en-US" dirty="0"/>
              <a:t>North Carolina is one of 7 states that provides loan forgiveness for high-need schools …</a:t>
            </a:r>
          </a:p>
          <a:p>
            <a:endParaRPr lang="en-US" dirty="0"/>
          </a:p>
          <a:p>
            <a:r>
              <a:rPr lang="en-US" dirty="0"/>
              <a:t>Sources: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NC SB 257 (2017)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North Carolina 2016-17 Salary Manual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National Council on Teacher Quality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2017 Compensation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64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2015-2016 teacher salary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Carolina $47,941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United States $58,353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2015-2016 teacher salaries (adjusted by the Comparable Wage Index)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NC: $45,461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US: $58,353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The NCES CWI has not been updated since 2005. However, Dr. Lori Taylor at Texas A &amp; M has updated the NCES CWI through 2013 using her original methodology. You can find her adjustments as well as a CWI based on the 2012-2014 American Community Survey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Mike Griffith has also applied the CWI to each state’s teacher pay year by year.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National Education Association’s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Rankings &amp; Estimates: Rankings of the States 2016 and Estimates of School Statistics 2017.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36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</a:pPr>
            <a:r>
              <a:rPr lang="en-US" sz="1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	AK	AZ	AR	CT	DE</a:t>
            </a:r>
          </a:p>
          <a:p>
            <a:pPr algn="ctr">
              <a:lnSpc>
                <a:spcPct val="115000"/>
              </a:lnSpc>
            </a:pPr>
            <a:r>
              <a:rPr lang="en-US" sz="1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	ID	IL	IA	KS	KY</a:t>
            </a:r>
          </a:p>
          <a:p>
            <a:pPr algn="ctr">
              <a:lnSpc>
                <a:spcPct val="115000"/>
              </a:lnSpc>
            </a:pPr>
            <a:r>
              <a:rPr lang="en-US" sz="1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	ME	MD	MN	MS	MT</a:t>
            </a:r>
          </a:p>
          <a:p>
            <a:pPr algn="ctr">
              <a:lnSpc>
                <a:spcPct val="115000"/>
              </a:lnSpc>
            </a:pPr>
            <a:r>
              <a:rPr lang="en-US" sz="1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	NH	NJ	NM	NY	NC</a:t>
            </a:r>
          </a:p>
          <a:p>
            <a:pPr algn="ctr">
              <a:lnSpc>
                <a:spcPct val="115000"/>
              </a:lnSpc>
            </a:pPr>
            <a:r>
              <a:rPr lang="en-US" sz="1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	OR	PA	RI	SC	SD</a:t>
            </a:r>
          </a:p>
          <a:p>
            <a:pPr algn="ctr">
              <a:lnSpc>
                <a:spcPct val="115000"/>
              </a:lnSpc>
            </a:pPr>
            <a:r>
              <a:rPr lang="en-US" sz="1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TN	UT	VT	VA	WA	WV</a:t>
            </a:r>
          </a:p>
          <a:p>
            <a:pPr algn="ctr">
              <a:lnSpc>
                <a:spcPct val="115000"/>
              </a:lnSpc>
            </a:pPr>
            <a:r>
              <a:rPr lang="en-US" sz="1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04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2015-2016 school year, 86% of North Carolina public high school students graduated high school within 4 years of starting 9th grade. </a:t>
            </a:r>
          </a:p>
          <a:p>
            <a:endParaRPr lang="en-US" dirty="0"/>
          </a:p>
          <a:p>
            <a:r>
              <a:rPr lang="en-US" dirty="0"/>
              <a:t>In the 2015-2016 school year, 84% of U.S. public high school students graduated high school within 4 years of starting 9th grade. </a:t>
            </a:r>
          </a:p>
          <a:p>
            <a:endParaRPr lang="en-US" dirty="0"/>
          </a:p>
          <a:p>
            <a:r>
              <a:rPr lang="en-US" dirty="0"/>
              <a:t>Source: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7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2950" y="1201738"/>
            <a:ext cx="5775325" cy="3249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1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2950" y="1201738"/>
            <a:ext cx="5775325" cy="3249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94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RRCC</a:t>
            </a:r>
          </a:p>
          <a:p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are your education policy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08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8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5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66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73163"/>
            <a:ext cx="5635625" cy="3170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646" y="4342806"/>
            <a:ext cx="5681980" cy="4224814"/>
          </a:xfrm>
        </p:spPr>
        <p:txBody>
          <a:bodyPr/>
          <a:lstStyle/>
          <a:p>
            <a:r>
              <a:rPr lang="en-US" dirty="0"/>
              <a:t>North Carolina  requires full-day kindergarten</a:t>
            </a:r>
          </a:p>
          <a:p>
            <a:endParaRPr lang="en-US" dirty="0"/>
          </a:p>
          <a:p>
            <a:r>
              <a:rPr lang="en-US" dirty="0"/>
              <a:t>Thirteen states plus Washington, D.C</a:t>
            </a:r>
          </a:p>
          <a:p>
            <a:endParaRPr lang="en-US" dirty="0"/>
          </a:p>
          <a:p>
            <a:r>
              <a:rPr lang="en-US" dirty="0"/>
              <a:t>Kindergarten Entrance Assessment was legislated in 2015-16 and includes social emotional learning. The results are also included in the state longitudinal data system. </a:t>
            </a:r>
          </a:p>
          <a:p>
            <a:endParaRPr lang="en-US" dirty="0"/>
          </a:p>
          <a:p>
            <a:r>
              <a:rPr lang="en-US" dirty="0"/>
              <a:t>Sources: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http://ecs.force.com/mbdata/mbstprofexcL?Rep=KQST&amp;st=North%20Carolina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https://www.ecs.org/wp-content/uploads/50-State-Comparison-K-3-Quality_Updated-1.pdf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9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6A0F-31F6-4158-8CF8-2E4890FF01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4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2"/>
            <a:ext cx="9144000" cy="51435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81200" y="972742"/>
            <a:ext cx="7010400" cy="1102519"/>
          </a:xfrm>
        </p:spPr>
        <p:txBody>
          <a:bodyPr>
            <a:noAutofit/>
          </a:bodyPr>
          <a:lstStyle>
            <a:lvl1pPr algn="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206218"/>
            <a:ext cx="3505200" cy="935618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6000"/>
            <a:ext cx="9144000" cy="685800"/>
          </a:xfrm>
          <a:solidFill>
            <a:srgbClr val="796E65"/>
          </a:solidFill>
        </p:spPr>
        <p:txBody>
          <a:bodyPr anchor="ctr" anchorCtr="0"/>
          <a:lstStyle>
            <a:lvl1pPr marL="0" indent="0"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34473" y="3521627"/>
            <a:ext cx="3733800" cy="304800"/>
          </a:xfrm>
        </p:spPr>
        <p:txBody>
          <a:bodyPr>
            <a:noAutofit/>
          </a:bodyPr>
          <a:lstStyle>
            <a:lvl1pPr marL="0" indent="0" algn="r">
              <a:buNone/>
              <a:defRPr sz="200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Event/ 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2808"/>
            <a:ext cx="9144000" cy="1304925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828800" cy="2286000"/>
          </a:xfrm>
          <a:prstGeom prst="rect">
            <a:avLst/>
          </a:prstGeom>
          <a:pattFill prst="wdUpDiag">
            <a:fgClr>
              <a:schemeClr val="accent6">
                <a:lumMod val="75000"/>
              </a:schemeClr>
            </a:fgClr>
            <a:bgClr>
              <a:srgbClr val="ED8B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5275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7750"/>
            <a:ext cx="8229600" cy="3394472"/>
          </a:xfrm>
        </p:spPr>
        <p:txBody>
          <a:bodyPr/>
          <a:lstStyle>
            <a:lvl1pPr>
              <a:buClr>
                <a:srgbClr val="796E65"/>
              </a:buClr>
              <a:defRPr>
                <a:solidFill>
                  <a:srgbClr val="796E65"/>
                </a:solidFill>
              </a:defRPr>
            </a:lvl1pPr>
            <a:lvl2pPr>
              <a:buClr>
                <a:srgbClr val="796E65"/>
              </a:buClr>
              <a:defRPr>
                <a:solidFill>
                  <a:srgbClr val="796E65"/>
                </a:solidFill>
              </a:defRPr>
            </a:lvl2pPr>
            <a:lvl3pPr>
              <a:buClr>
                <a:srgbClr val="796E65"/>
              </a:buClr>
              <a:defRPr>
                <a:solidFill>
                  <a:srgbClr val="796E65"/>
                </a:solidFill>
              </a:defRPr>
            </a:lvl3pPr>
            <a:lvl4pPr>
              <a:buClr>
                <a:srgbClr val="796E65"/>
              </a:buClr>
              <a:defRPr>
                <a:solidFill>
                  <a:srgbClr val="796E65"/>
                </a:solidFill>
              </a:defRPr>
            </a:lvl4pPr>
            <a:lvl5pPr marL="2057349" indent="-228594"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796E65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28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ED8B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71550"/>
            <a:ext cx="8534400" cy="33528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Standard text </a:t>
            </a:r>
          </a:p>
        </p:txBody>
      </p:sp>
    </p:spTree>
    <p:extLst>
      <p:ext uri="{BB962C8B-B14F-4D97-AF65-F5344CB8AC3E}">
        <p14:creationId xmlns:p14="http://schemas.microsoft.com/office/powerpoint/2010/main" val="567793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33177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71550"/>
            <a:ext cx="8534400" cy="33528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Standard text </a:t>
            </a:r>
          </a:p>
        </p:txBody>
      </p:sp>
    </p:spTree>
    <p:extLst>
      <p:ext uri="{BB962C8B-B14F-4D97-AF65-F5344CB8AC3E}">
        <p14:creationId xmlns:p14="http://schemas.microsoft.com/office/powerpoint/2010/main" val="57188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4BD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71550"/>
            <a:ext cx="8534400" cy="33528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Standard text </a:t>
            </a:r>
          </a:p>
        </p:txBody>
      </p:sp>
    </p:spTree>
    <p:extLst>
      <p:ext uri="{BB962C8B-B14F-4D97-AF65-F5344CB8AC3E}">
        <p14:creationId xmlns:p14="http://schemas.microsoft.com/office/powerpoint/2010/main" val="182132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796E65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71550"/>
            <a:ext cx="8534400" cy="33528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Standard text </a:t>
            </a:r>
          </a:p>
        </p:txBody>
      </p:sp>
    </p:spTree>
    <p:extLst>
      <p:ext uri="{BB962C8B-B14F-4D97-AF65-F5344CB8AC3E}">
        <p14:creationId xmlns:p14="http://schemas.microsoft.com/office/powerpoint/2010/main" val="809885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4 Blank (logo, website, twitter hand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491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pl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47750"/>
            <a:ext cx="4038600" cy="3394472"/>
          </a:xfrm>
        </p:spPr>
        <p:txBody>
          <a:bodyPr/>
          <a:lstStyle>
            <a:lvl1pPr>
              <a:defRPr sz="2800">
                <a:solidFill>
                  <a:srgbClr val="796E65"/>
                </a:solidFill>
              </a:defRPr>
            </a:lvl1pPr>
            <a:lvl2pPr>
              <a:defRPr sz="2400">
                <a:solidFill>
                  <a:srgbClr val="796E65"/>
                </a:solidFill>
              </a:defRPr>
            </a:lvl2pPr>
            <a:lvl3pPr>
              <a:defRPr sz="2000">
                <a:solidFill>
                  <a:srgbClr val="796E65"/>
                </a:solidFill>
              </a:defRPr>
            </a:lvl3pPr>
            <a:lvl4pP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ED8B00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7750"/>
            <a:ext cx="4038600" cy="3394472"/>
          </a:xfrm>
        </p:spPr>
        <p:txBody>
          <a:bodyPr/>
          <a:lstStyle>
            <a:lvl1pPr>
              <a:defRPr sz="2800">
                <a:solidFill>
                  <a:srgbClr val="796E65"/>
                </a:solidFill>
              </a:defRPr>
            </a:lvl1pPr>
            <a:lvl2pPr>
              <a:defRPr sz="2400">
                <a:solidFill>
                  <a:srgbClr val="796E65"/>
                </a:solidFill>
              </a:defRPr>
            </a:lvl2pPr>
            <a:lvl3pPr>
              <a:defRPr sz="2000">
                <a:solidFill>
                  <a:srgbClr val="796E65"/>
                </a:solidFill>
              </a:defRPr>
            </a:lvl3pPr>
            <a:lvl4pP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ED8B00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ED8B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1532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pl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47750"/>
            <a:ext cx="4038600" cy="3394472"/>
          </a:xfrm>
        </p:spPr>
        <p:txBody>
          <a:bodyPr/>
          <a:lstStyle>
            <a:lvl1pPr>
              <a:buClr>
                <a:srgbClr val="833177"/>
              </a:buClr>
              <a:defRPr sz="2800">
                <a:solidFill>
                  <a:srgbClr val="796E65"/>
                </a:solidFill>
              </a:defRPr>
            </a:lvl1pPr>
            <a:lvl2pPr>
              <a:buClr>
                <a:srgbClr val="833177"/>
              </a:buClr>
              <a:defRPr sz="2400">
                <a:solidFill>
                  <a:srgbClr val="796E65"/>
                </a:solidFill>
              </a:defRPr>
            </a:lvl2pPr>
            <a:lvl3pPr>
              <a:buClr>
                <a:srgbClr val="833177"/>
              </a:buClr>
              <a:defRPr sz="2000">
                <a:solidFill>
                  <a:srgbClr val="796E65"/>
                </a:solidFill>
              </a:defRPr>
            </a:lvl3pPr>
            <a:lvl4pPr>
              <a:buClr>
                <a:srgbClr val="833177"/>
              </a:buCl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833177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7750"/>
            <a:ext cx="4038600" cy="3394472"/>
          </a:xfrm>
        </p:spPr>
        <p:txBody>
          <a:bodyPr/>
          <a:lstStyle>
            <a:lvl1pPr>
              <a:buClr>
                <a:srgbClr val="833177"/>
              </a:buClr>
              <a:defRPr sz="2800">
                <a:solidFill>
                  <a:srgbClr val="796E65"/>
                </a:solidFill>
              </a:defRPr>
            </a:lvl1pPr>
            <a:lvl2pPr>
              <a:buClr>
                <a:srgbClr val="833177"/>
              </a:buClr>
              <a:defRPr sz="2400">
                <a:solidFill>
                  <a:srgbClr val="796E65"/>
                </a:solidFill>
              </a:defRPr>
            </a:lvl2pPr>
            <a:lvl3pPr>
              <a:buClr>
                <a:srgbClr val="833177"/>
              </a:buClr>
              <a:defRPr sz="2000">
                <a:solidFill>
                  <a:srgbClr val="796E65"/>
                </a:solidFill>
              </a:defRPr>
            </a:lvl3pPr>
            <a:lvl4pPr>
              <a:buClr>
                <a:srgbClr val="833177"/>
              </a:buCl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833177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33177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2289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pl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47750"/>
            <a:ext cx="4038600" cy="3394472"/>
          </a:xfrm>
        </p:spPr>
        <p:txBody>
          <a:bodyPr/>
          <a:lstStyle>
            <a:lvl1pPr>
              <a:buClr>
                <a:srgbClr val="84BD00"/>
              </a:buClr>
              <a:defRPr sz="2800">
                <a:solidFill>
                  <a:srgbClr val="796E65"/>
                </a:solidFill>
              </a:defRPr>
            </a:lvl1pPr>
            <a:lvl2pPr>
              <a:buClr>
                <a:srgbClr val="84BD00"/>
              </a:buClr>
              <a:defRPr sz="2400">
                <a:solidFill>
                  <a:srgbClr val="796E65"/>
                </a:solidFill>
              </a:defRPr>
            </a:lvl2pPr>
            <a:lvl3pPr>
              <a:buClr>
                <a:srgbClr val="84BD00"/>
              </a:buClr>
              <a:defRPr sz="2000">
                <a:solidFill>
                  <a:srgbClr val="796E65"/>
                </a:solidFill>
              </a:defRPr>
            </a:lvl3pPr>
            <a:lvl4pPr>
              <a:buClr>
                <a:srgbClr val="84BD00"/>
              </a:buCl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84BD00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7750"/>
            <a:ext cx="4038600" cy="3394472"/>
          </a:xfrm>
          <a:noFill/>
        </p:spPr>
        <p:txBody>
          <a:bodyPr/>
          <a:lstStyle>
            <a:lvl1pPr>
              <a:buClr>
                <a:srgbClr val="84BD00"/>
              </a:buClr>
              <a:defRPr sz="2800">
                <a:solidFill>
                  <a:srgbClr val="796E65"/>
                </a:solidFill>
              </a:defRPr>
            </a:lvl1pPr>
            <a:lvl2pPr>
              <a:buClr>
                <a:srgbClr val="84BD00"/>
              </a:buClr>
              <a:defRPr sz="2400">
                <a:solidFill>
                  <a:srgbClr val="796E65"/>
                </a:solidFill>
              </a:defRPr>
            </a:lvl2pPr>
            <a:lvl3pPr>
              <a:buClr>
                <a:srgbClr val="84BD00"/>
              </a:buClr>
              <a:defRPr sz="2000">
                <a:solidFill>
                  <a:srgbClr val="796E65"/>
                </a:solidFill>
              </a:defRPr>
            </a:lvl3pPr>
            <a:lvl4pPr>
              <a:buClr>
                <a:srgbClr val="84BD00"/>
              </a:buCl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84BD00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4BD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860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pl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47750"/>
            <a:ext cx="4038600" cy="3394472"/>
          </a:xfrm>
        </p:spPr>
        <p:txBody>
          <a:bodyPr/>
          <a:lstStyle>
            <a:lvl1pPr>
              <a:buClr>
                <a:srgbClr val="796E65"/>
              </a:buClr>
              <a:defRPr sz="2800">
                <a:solidFill>
                  <a:srgbClr val="796E65"/>
                </a:solidFill>
              </a:defRPr>
            </a:lvl1pPr>
            <a:lvl2pPr>
              <a:buClr>
                <a:srgbClr val="796E65"/>
              </a:buClr>
              <a:defRPr sz="2400">
                <a:solidFill>
                  <a:srgbClr val="796E65"/>
                </a:solidFill>
              </a:defRPr>
            </a:lvl2pPr>
            <a:lvl3pPr>
              <a:buClr>
                <a:srgbClr val="796E65"/>
              </a:buClr>
              <a:defRPr sz="2000">
                <a:solidFill>
                  <a:srgbClr val="796E65"/>
                </a:solidFill>
              </a:defRPr>
            </a:lvl3pPr>
            <a:lvl4pPr>
              <a:buClr>
                <a:srgbClr val="796E65"/>
              </a:buCl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796E65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7750"/>
            <a:ext cx="4038600" cy="3394472"/>
          </a:xfrm>
        </p:spPr>
        <p:txBody>
          <a:bodyPr/>
          <a:lstStyle>
            <a:lvl1pPr>
              <a:buClr>
                <a:srgbClr val="796E65"/>
              </a:buClr>
              <a:defRPr sz="2800">
                <a:solidFill>
                  <a:srgbClr val="796E65"/>
                </a:solidFill>
              </a:defRPr>
            </a:lvl1pPr>
            <a:lvl2pPr>
              <a:buClr>
                <a:srgbClr val="796E65"/>
              </a:buClr>
              <a:defRPr sz="2400">
                <a:solidFill>
                  <a:srgbClr val="796E65"/>
                </a:solidFill>
              </a:defRPr>
            </a:lvl2pPr>
            <a:lvl3pPr>
              <a:buClr>
                <a:srgbClr val="796E65"/>
              </a:buClr>
              <a:defRPr sz="2000">
                <a:solidFill>
                  <a:srgbClr val="796E65"/>
                </a:solidFill>
              </a:defRPr>
            </a:lvl3pPr>
            <a:lvl4pPr>
              <a:buClr>
                <a:srgbClr val="796E65"/>
              </a:buClr>
              <a:defRPr sz="1800">
                <a:solidFill>
                  <a:srgbClr val="796E65"/>
                </a:solidFill>
              </a:defRPr>
            </a:lvl4pPr>
            <a:lvl5pPr marL="2057349" indent="-228594">
              <a:buClr>
                <a:srgbClr val="796E65"/>
              </a:buClr>
              <a:buFont typeface="Arial" panose="020B0604020202020204" pitchFamily="34" charset="0"/>
              <a:buChar char="•"/>
              <a:defRPr sz="1800">
                <a:solidFill>
                  <a:srgbClr val="796E6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796E65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536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2"/>
            <a:ext cx="9144000" cy="51435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7" name="Rectangle 6"/>
          <p:cNvSpPr/>
          <p:nvPr userDrawn="1"/>
        </p:nvSpPr>
        <p:spPr>
          <a:xfrm>
            <a:off x="0" y="8942"/>
            <a:ext cx="9144000" cy="2286000"/>
          </a:xfrm>
          <a:prstGeom prst="rect">
            <a:avLst/>
          </a:prstGeom>
          <a:solidFill>
            <a:srgbClr val="833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81200" y="972742"/>
            <a:ext cx="7010400" cy="1102519"/>
          </a:xfrm>
        </p:spPr>
        <p:txBody>
          <a:bodyPr>
            <a:noAutofit/>
          </a:bodyPr>
          <a:lstStyle>
            <a:lvl1pPr algn="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206218"/>
            <a:ext cx="3505200" cy="935618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6000"/>
            <a:ext cx="9144000" cy="685800"/>
          </a:xfrm>
          <a:solidFill>
            <a:srgbClr val="796E65"/>
          </a:solidFill>
        </p:spPr>
        <p:txBody>
          <a:bodyPr anchor="ctr" anchorCtr="0"/>
          <a:lstStyle>
            <a:lvl1pPr marL="0" indent="0"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34473" y="3521627"/>
            <a:ext cx="3733800" cy="304800"/>
          </a:xfrm>
        </p:spPr>
        <p:txBody>
          <a:bodyPr>
            <a:noAutofit/>
          </a:bodyPr>
          <a:lstStyle>
            <a:lvl1pPr marL="0" indent="0" algn="r">
              <a:buNone/>
              <a:defRPr sz="200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Event/ 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2808"/>
            <a:ext cx="9144000" cy="1304925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828800" cy="2286000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rgbClr val="83317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3802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righ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ED8B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2" y="1047750"/>
            <a:ext cx="4041775" cy="3352800"/>
          </a:xfrm>
          <a:solidFill>
            <a:schemeClr val="bg1">
              <a:lumMod val="95000"/>
            </a:schemeClr>
          </a:solidFill>
          <a:ln>
            <a:solidFill>
              <a:srgbClr val="ED8B00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028355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lef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  <a:solidFill>
            <a:schemeClr val="bg1">
              <a:lumMod val="95000"/>
            </a:schemeClr>
          </a:solidFill>
          <a:ln>
            <a:solidFill>
              <a:srgbClr val="ED8B00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2" y="1047750"/>
            <a:ext cx="4041775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ED8B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8313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righ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33177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</p:spPr>
        <p:txBody>
          <a:bodyPr/>
          <a:lstStyle>
            <a:lvl1pPr marL="344479" indent="-344479">
              <a:buClr>
                <a:srgbClr val="833177"/>
              </a:buClr>
              <a:buFont typeface="Wingdings" panose="05000000000000000000" pitchFamily="2" charset="2"/>
              <a:buChar char="§"/>
              <a:defRPr sz="2400"/>
            </a:lvl1pPr>
            <a:lvl2pPr>
              <a:buClr>
                <a:srgbClr val="833177"/>
              </a:buClr>
              <a:defRPr sz="2000"/>
            </a:lvl2pPr>
            <a:lvl3pPr>
              <a:buClr>
                <a:srgbClr val="833177"/>
              </a:buClr>
              <a:defRPr sz="1800"/>
            </a:lvl3pPr>
            <a:lvl4pPr>
              <a:buClr>
                <a:srgbClr val="833177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2" y="1047750"/>
            <a:ext cx="4041775" cy="3352800"/>
          </a:xfrm>
          <a:solidFill>
            <a:schemeClr val="bg1">
              <a:lumMod val="95000"/>
            </a:schemeClr>
          </a:solidFill>
          <a:ln>
            <a:solidFill>
              <a:srgbClr val="833177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4231021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lef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  <a:solidFill>
            <a:schemeClr val="bg1">
              <a:lumMod val="95000"/>
            </a:schemeClr>
          </a:solidFill>
          <a:ln>
            <a:solidFill>
              <a:srgbClr val="833177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2" y="1047750"/>
            <a:ext cx="4041775" cy="3352800"/>
          </a:xfrm>
        </p:spPr>
        <p:txBody>
          <a:bodyPr/>
          <a:lstStyle>
            <a:lvl1pPr>
              <a:buClr>
                <a:srgbClr val="833177"/>
              </a:buClr>
              <a:defRPr sz="2400"/>
            </a:lvl1pPr>
            <a:lvl2pPr>
              <a:buClr>
                <a:srgbClr val="833177"/>
              </a:buClr>
              <a:defRPr sz="2000"/>
            </a:lvl2pPr>
            <a:lvl3pPr>
              <a:buClr>
                <a:srgbClr val="833177"/>
              </a:buClr>
              <a:defRPr sz="1800"/>
            </a:lvl3pPr>
            <a:lvl4pPr>
              <a:buClr>
                <a:srgbClr val="833177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33177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47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righ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4BD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</p:spPr>
        <p:txBody>
          <a:bodyPr/>
          <a:lstStyle>
            <a:lvl1pPr marL="342891" indent="-342891">
              <a:buClr>
                <a:srgbClr val="84BD00"/>
              </a:buClr>
              <a:buFont typeface="Wingdings" panose="05000000000000000000" pitchFamily="2" charset="2"/>
              <a:buChar char="§"/>
              <a:defRPr sz="2400"/>
            </a:lvl1pPr>
            <a:lvl2pPr>
              <a:buClr>
                <a:srgbClr val="84BD00"/>
              </a:buClr>
              <a:defRPr sz="2000"/>
            </a:lvl2pPr>
            <a:lvl3pPr>
              <a:buClr>
                <a:srgbClr val="84BD00"/>
              </a:buClr>
              <a:defRPr sz="1800"/>
            </a:lvl3pPr>
            <a:lvl4pPr>
              <a:buClr>
                <a:srgbClr val="84BD00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2" y="1047750"/>
            <a:ext cx="4041775" cy="3352800"/>
          </a:xfrm>
          <a:solidFill>
            <a:schemeClr val="bg1">
              <a:lumMod val="95000"/>
            </a:schemeClr>
          </a:solidFill>
          <a:ln>
            <a:solidFill>
              <a:srgbClr val="84BD00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620720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ef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  <a:solidFill>
            <a:schemeClr val="bg1">
              <a:lumMod val="95000"/>
            </a:schemeClr>
          </a:solidFill>
          <a:ln>
            <a:solidFill>
              <a:srgbClr val="84BD00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2" y="1047750"/>
            <a:ext cx="4041775" cy="3352800"/>
          </a:xfrm>
        </p:spPr>
        <p:txBody>
          <a:bodyPr/>
          <a:lstStyle>
            <a:lvl1pPr marL="342891" indent="-342891">
              <a:buClr>
                <a:srgbClr val="84BD00"/>
              </a:buClr>
              <a:buFont typeface="Wingdings" panose="05000000000000000000" pitchFamily="2" charset="2"/>
              <a:buChar char="§"/>
              <a:defRPr sz="2400"/>
            </a:lvl1pPr>
            <a:lvl2pPr>
              <a:buClr>
                <a:srgbClr val="84BD00"/>
              </a:buClr>
              <a:defRPr sz="2000"/>
            </a:lvl2pPr>
            <a:lvl3pPr>
              <a:buClr>
                <a:srgbClr val="84BD00"/>
              </a:buClr>
              <a:defRPr sz="1800"/>
            </a:lvl3pPr>
            <a:lvl4pPr>
              <a:buClr>
                <a:srgbClr val="84BD00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4BD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3622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righ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796E65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</p:spPr>
        <p:txBody>
          <a:bodyPr/>
          <a:lstStyle>
            <a:lvl1pPr marL="342891" indent="-342891">
              <a:buClr>
                <a:srgbClr val="796E65"/>
              </a:buClr>
              <a:buFont typeface="Wingdings" panose="05000000000000000000" pitchFamily="2" charset="2"/>
              <a:buChar char="§"/>
              <a:defRPr sz="2400"/>
            </a:lvl1pPr>
            <a:lvl2pPr>
              <a:buClr>
                <a:srgbClr val="796E65"/>
              </a:buClr>
              <a:defRPr sz="2000"/>
            </a:lvl2pPr>
            <a:lvl3pPr>
              <a:buClr>
                <a:srgbClr val="796E65"/>
              </a:buClr>
              <a:defRPr sz="1800"/>
            </a:lvl3pPr>
            <a:lvl4pPr>
              <a:buClr>
                <a:srgbClr val="796E65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2" y="1047750"/>
            <a:ext cx="4041775" cy="3352800"/>
          </a:xfrm>
          <a:solidFill>
            <a:schemeClr val="bg1">
              <a:lumMod val="95000"/>
            </a:schemeClr>
          </a:solidFill>
          <a:ln>
            <a:solidFill>
              <a:srgbClr val="796E65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961328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lef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047750"/>
            <a:ext cx="4040188" cy="3352800"/>
          </a:xfrm>
          <a:solidFill>
            <a:schemeClr val="bg1">
              <a:lumMod val="95000"/>
            </a:schemeClr>
          </a:solidFill>
          <a:ln>
            <a:solidFill>
              <a:srgbClr val="796E65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2" y="1047750"/>
            <a:ext cx="4041775" cy="3352800"/>
          </a:xfrm>
        </p:spPr>
        <p:txBody>
          <a:bodyPr/>
          <a:lstStyle>
            <a:lvl1pPr marL="342891" indent="-342891">
              <a:buClr>
                <a:srgbClr val="796E65"/>
              </a:buClr>
              <a:buFont typeface="Wingdings" panose="05000000000000000000" pitchFamily="2" charset="2"/>
              <a:buChar char="§"/>
              <a:defRPr sz="2400"/>
            </a:lvl1pPr>
            <a:lvl2pPr>
              <a:buClr>
                <a:srgbClr val="796E65"/>
              </a:buClr>
              <a:defRPr sz="2000"/>
            </a:lvl2pPr>
            <a:lvl3pPr>
              <a:buClr>
                <a:srgbClr val="796E65"/>
              </a:buClr>
              <a:defRPr sz="1800"/>
            </a:lvl3pPr>
            <a:lvl4pPr>
              <a:buClr>
                <a:srgbClr val="796E65"/>
              </a:buCl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796E65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146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ED8B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567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33177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352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42"/>
            <a:ext cx="9144000" cy="51435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84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81200" y="972742"/>
            <a:ext cx="7010400" cy="1102519"/>
          </a:xfrm>
        </p:spPr>
        <p:txBody>
          <a:bodyPr>
            <a:noAutofit/>
          </a:bodyPr>
          <a:lstStyle>
            <a:lvl1pPr algn="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206218"/>
            <a:ext cx="3505200" cy="935618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6000"/>
            <a:ext cx="9144000" cy="685800"/>
          </a:xfrm>
          <a:solidFill>
            <a:srgbClr val="796E65"/>
          </a:solidFill>
        </p:spPr>
        <p:txBody>
          <a:bodyPr anchor="ctr" anchorCtr="0"/>
          <a:lstStyle>
            <a:lvl1pPr marL="0" indent="0"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34473" y="3521627"/>
            <a:ext cx="3733800" cy="304800"/>
          </a:xfrm>
        </p:spPr>
        <p:txBody>
          <a:bodyPr>
            <a:noAutofit/>
          </a:bodyPr>
          <a:lstStyle>
            <a:lvl1pPr marL="0" indent="0" algn="r">
              <a:buNone/>
              <a:defRPr sz="200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Event/ 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2808"/>
            <a:ext cx="9144000" cy="1304925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828800" cy="2286000"/>
          </a:xfrm>
          <a:prstGeom prst="rect">
            <a:avLst/>
          </a:prstGeom>
          <a:pattFill prst="wdUpDiag">
            <a:fgClr>
              <a:schemeClr val="accent3">
                <a:lumMod val="75000"/>
              </a:schemeClr>
            </a:fgClr>
            <a:bgClr>
              <a:srgbClr val="94C5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48479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4BD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0440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796E65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62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441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533400" y="819150"/>
            <a:ext cx="8229600" cy="2971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1603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819150"/>
            <a:ext cx="8229600" cy="2971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8517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533400" y="819150"/>
            <a:ext cx="8229600" cy="2971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06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1252-D1B0-2242-81A5-3F0023CC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5624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381000" y="514350"/>
            <a:ext cx="2209800" cy="3657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0083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81000" y="514350"/>
            <a:ext cx="2209800" cy="3657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25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81000" y="514350"/>
            <a:ext cx="2209800" cy="3657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0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1" y="1276350"/>
            <a:ext cx="8242300" cy="0"/>
          </a:xfrm>
          <a:prstGeom prst="line">
            <a:avLst/>
          </a:prstGeom>
          <a:ln w="12700">
            <a:solidFill>
              <a:srgbClr val="84B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457200" y="59055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Who</a:t>
            </a:r>
            <a:r>
              <a:rPr lang="en-US" sz="4000" b="1" i="0" baseline="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 we are</a:t>
            </a:r>
            <a:endParaRPr lang="en-US" sz="4000" b="1" i="0" dirty="0">
              <a:solidFill>
                <a:srgbClr val="796E65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7200" y="142875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US" sz="2400" b="1" dirty="0">
                <a:solidFill>
                  <a:srgbClr val="84BD00"/>
                </a:solidFill>
                <a:latin typeface="Century Gothic" charset="0"/>
                <a:ea typeface="Century Gothic" charset="0"/>
                <a:cs typeface="Century Gothic" charset="0"/>
              </a:rPr>
              <a:t>essential</a:t>
            </a:r>
            <a: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2400" b="1" dirty="0">
                <a:solidFill>
                  <a:srgbClr val="84BD00"/>
                </a:solidFill>
                <a:latin typeface="Century Gothic" charset="0"/>
                <a:ea typeface="Century Gothic" charset="0"/>
                <a:cs typeface="Century Gothic" charset="0"/>
              </a:rPr>
              <a:t>indispensable</a:t>
            </a:r>
            <a: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 member of </a:t>
            </a:r>
            <a:b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any team addressing education policy.</a:t>
            </a:r>
          </a:p>
          <a:p>
            <a:endParaRPr lang="en-US" sz="1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H:\Communications Bank\Stock Photos\Groups of kids\early learning to workforce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36748"/>
            <a:ext cx="7620000" cy="1621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96" y="2384349"/>
            <a:ext cx="8083551" cy="17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51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876800" y="2266951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96E65"/>
                </a:solidFill>
                <a:latin typeface="Gotham Medium" charset="0"/>
                <a:ea typeface="Gotham Medium" charset="0"/>
                <a:cs typeface="Gotham Medium" charset="0"/>
              </a:rPr>
              <a:t>We review the latest research and summarize it into concise policy implications and recommendations.</a:t>
            </a:r>
          </a:p>
        </p:txBody>
      </p:sp>
    </p:spTree>
    <p:extLst>
      <p:ext uri="{BB962C8B-B14F-4D97-AF65-F5344CB8AC3E}">
        <p14:creationId xmlns:p14="http://schemas.microsoft.com/office/powerpoint/2010/main" val="2984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876800" y="226695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96E65"/>
                </a:solidFill>
                <a:latin typeface="Gotham Medium" charset="0"/>
                <a:ea typeface="Gotham Medium" charset="0"/>
                <a:cs typeface="Gotham Medium" charset="0"/>
              </a:rPr>
              <a:t>We issue concise, factual reports on a wide variety of education topics.</a:t>
            </a:r>
          </a:p>
        </p:txBody>
      </p:sp>
    </p:spTree>
    <p:extLst>
      <p:ext uri="{BB962C8B-B14F-4D97-AF65-F5344CB8AC3E}">
        <p14:creationId xmlns:p14="http://schemas.microsoft.com/office/powerpoint/2010/main" val="9320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648200" y="196215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96E65"/>
                </a:solidFill>
                <a:latin typeface="Gotham Medium" charset="0"/>
                <a:ea typeface="Gotham Medium" charset="0"/>
                <a:cs typeface="Gotham Medium" charset="0"/>
              </a:rPr>
              <a:t>We provide unbiased advice on policy plans, review and consult on proposed legislation, and testify at legislative hearings  as third-party experts.</a:t>
            </a:r>
          </a:p>
        </p:txBody>
      </p:sp>
    </p:spTree>
    <p:extLst>
      <p:ext uri="{BB962C8B-B14F-4D97-AF65-F5344CB8AC3E}">
        <p14:creationId xmlns:p14="http://schemas.microsoft.com/office/powerpoint/2010/main" val="19031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5 Blank (logo only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648200" y="2266951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96E65"/>
                </a:solidFill>
                <a:latin typeface="Gotham Medium" charset="0"/>
                <a:ea typeface="Gotham Medium" charset="0"/>
                <a:cs typeface="Gotham Medium" charset="0"/>
              </a:rPr>
              <a:t>We create opportunities for education leaders  within states and across states to interact, learn and collaborate.</a:t>
            </a:r>
          </a:p>
        </p:txBody>
      </p:sp>
    </p:spTree>
    <p:extLst>
      <p:ext uri="{BB962C8B-B14F-4D97-AF65-F5344CB8AC3E}">
        <p14:creationId xmlns:p14="http://schemas.microsoft.com/office/powerpoint/2010/main" val="35335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" y="1428751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We believe in the power of </a:t>
            </a:r>
            <a:r>
              <a:rPr lang="en-US" sz="2400" b="1" dirty="0">
                <a:solidFill>
                  <a:srgbClr val="833177"/>
                </a:solidFill>
                <a:latin typeface="Century Gothic" charset="0"/>
                <a:ea typeface="Century Gothic" charset="0"/>
                <a:cs typeface="Century Gothic" charset="0"/>
              </a:rPr>
              <a:t>learning from experience</a:t>
            </a:r>
            <a: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 and we know informed policymakers create </a:t>
            </a:r>
            <a:r>
              <a:rPr lang="en-US" sz="2400" b="1" dirty="0">
                <a:solidFill>
                  <a:srgbClr val="833177"/>
                </a:solidFill>
                <a:latin typeface="Century Gothic" charset="0"/>
                <a:ea typeface="Century Gothic" charset="0"/>
                <a:cs typeface="Century Gothic" charset="0"/>
              </a:rPr>
              <a:t>better education policy</a:t>
            </a:r>
            <a:r>
              <a:rPr lang="en-US" sz="240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sz="2400" baseline="30000" dirty="0">
              <a:solidFill>
                <a:srgbClr val="796E65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295400"/>
            <a:ext cx="8229600" cy="0"/>
          </a:xfrm>
          <a:prstGeom prst="line">
            <a:avLst/>
          </a:prstGeom>
          <a:ln w="12700">
            <a:solidFill>
              <a:srgbClr val="833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457200" y="590385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What</a:t>
            </a:r>
            <a:r>
              <a:rPr lang="en-US" sz="4000" b="1" i="0" baseline="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 we do</a:t>
            </a:r>
            <a:endParaRPr lang="en-US" sz="4000" b="1" i="0" dirty="0">
              <a:solidFill>
                <a:srgbClr val="796E65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book appl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2300" y="2629079"/>
            <a:ext cx="28194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4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How we do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457200" y="1261492"/>
            <a:ext cx="8229600" cy="0"/>
          </a:xfrm>
          <a:prstGeom prst="line">
            <a:avLst/>
          </a:prstGeom>
          <a:ln w="12700">
            <a:solidFill>
              <a:srgbClr val="ED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457200" y="579396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How</a:t>
            </a:r>
            <a:r>
              <a:rPr lang="en-US" sz="4000" b="1" i="0" baseline="0" dirty="0">
                <a:solidFill>
                  <a:srgbClr val="796E65"/>
                </a:solidFill>
                <a:latin typeface="Century Gothic" charset="0"/>
                <a:ea typeface="Century Gothic" charset="0"/>
                <a:cs typeface="Century Gothic" charset="0"/>
              </a:rPr>
              <a:t> we do it</a:t>
            </a:r>
            <a:endParaRPr lang="en-US" sz="4000" b="1" i="0" dirty="0">
              <a:solidFill>
                <a:srgbClr val="796E65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81150"/>
            <a:ext cx="8229600" cy="26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4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7750"/>
            <a:ext cx="8229600" cy="3394472"/>
          </a:xfrm>
        </p:spPr>
        <p:txBody>
          <a:bodyPr/>
          <a:lstStyle>
            <a:lvl1pPr>
              <a:defRPr>
                <a:solidFill>
                  <a:srgbClr val="796E65"/>
                </a:solidFill>
              </a:defRPr>
            </a:lvl1pPr>
            <a:lvl2pPr>
              <a:defRPr>
                <a:solidFill>
                  <a:srgbClr val="796E65"/>
                </a:solidFill>
              </a:defRPr>
            </a:lvl2pPr>
            <a:lvl3pPr>
              <a:defRPr>
                <a:solidFill>
                  <a:srgbClr val="796E65"/>
                </a:solidFill>
              </a:defRPr>
            </a:lvl3pPr>
            <a:lvl4pPr>
              <a:defRPr>
                <a:solidFill>
                  <a:srgbClr val="796E65"/>
                </a:solidFill>
              </a:defRPr>
            </a:lvl4pPr>
            <a:lvl5pPr marL="2057349" indent="-228594">
              <a:buClr>
                <a:srgbClr val="ED8B00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ED8B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434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7750"/>
            <a:ext cx="8229600" cy="3394472"/>
          </a:xfrm>
        </p:spPr>
        <p:txBody>
          <a:bodyPr/>
          <a:lstStyle>
            <a:lvl1pPr>
              <a:buClr>
                <a:srgbClr val="833177"/>
              </a:buClr>
              <a:defRPr>
                <a:solidFill>
                  <a:srgbClr val="796E65"/>
                </a:solidFill>
              </a:defRPr>
            </a:lvl1pPr>
            <a:lvl2pPr>
              <a:buClr>
                <a:srgbClr val="833177"/>
              </a:buClr>
              <a:defRPr>
                <a:solidFill>
                  <a:srgbClr val="796E65"/>
                </a:solidFill>
              </a:defRPr>
            </a:lvl2pPr>
            <a:lvl3pPr>
              <a:buClr>
                <a:srgbClr val="833177"/>
              </a:buClr>
              <a:defRPr>
                <a:solidFill>
                  <a:srgbClr val="796E65"/>
                </a:solidFill>
              </a:defRPr>
            </a:lvl3pPr>
            <a:lvl4pPr>
              <a:buClr>
                <a:srgbClr val="833177"/>
              </a:buClr>
              <a:defRPr>
                <a:solidFill>
                  <a:srgbClr val="796E65"/>
                </a:solidFill>
              </a:defRPr>
            </a:lvl4pPr>
            <a:lvl5pPr marL="2057349" indent="-228594">
              <a:buClr>
                <a:srgbClr val="833177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33177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88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7750"/>
            <a:ext cx="8229600" cy="3394472"/>
          </a:xfrm>
        </p:spPr>
        <p:txBody>
          <a:bodyPr/>
          <a:lstStyle>
            <a:lvl1pPr marL="231769" indent="-231769">
              <a:buClr>
                <a:srgbClr val="84BD00"/>
              </a:buClr>
              <a:defRPr>
                <a:solidFill>
                  <a:srgbClr val="796E65"/>
                </a:solidFill>
              </a:defRPr>
            </a:lvl1pPr>
            <a:lvl2pPr>
              <a:buClr>
                <a:srgbClr val="84BD00"/>
              </a:buClr>
              <a:defRPr>
                <a:solidFill>
                  <a:srgbClr val="796E65"/>
                </a:solidFill>
              </a:defRPr>
            </a:lvl2pPr>
            <a:lvl3pPr>
              <a:buClr>
                <a:srgbClr val="84BD00"/>
              </a:buClr>
              <a:defRPr>
                <a:solidFill>
                  <a:srgbClr val="796E65"/>
                </a:solidFill>
              </a:defRPr>
            </a:lvl3pPr>
            <a:lvl4pPr>
              <a:buClr>
                <a:srgbClr val="84BD00"/>
              </a:buClr>
              <a:defRPr>
                <a:solidFill>
                  <a:srgbClr val="796E65"/>
                </a:solidFill>
              </a:defRPr>
            </a:lvl4pPr>
            <a:lvl5pPr marL="2057349" indent="-228594">
              <a:buClr>
                <a:srgbClr val="84BD00"/>
              </a:buClr>
              <a:buFont typeface="Arial" panose="020B0604020202020204" pitchFamily="34" charset="0"/>
              <a:buChar char="•"/>
              <a:defRPr>
                <a:solidFill>
                  <a:srgbClr val="796E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  <a:solidFill>
            <a:srgbClr val="84BD00"/>
          </a:solidFill>
        </p:spPr>
        <p:txBody>
          <a:bodyPr l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162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8070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90" r:id="rId3"/>
    <p:sldLayoutId id="2147483658" r:id="rId4"/>
    <p:sldLayoutId id="2147483659" r:id="rId5"/>
    <p:sldLayoutId id="2147483660" r:id="rId6"/>
    <p:sldLayoutId id="2147483650" r:id="rId7"/>
    <p:sldLayoutId id="2147483665" r:id="rId8"/>
    <p:sldLayoutId id="2147483666" r:id="rId9"/>
    <p:sldLayoutId id="2147483667" r:id="rId10"/>
    <p:sldLayoutId id="2147483654" r:id="rId11"/>
    <p:sldLayoutId id="2147483668" r:id="rId12"/>
    <p:sldLayoutId id="2147483669" r:id="rId13"/>
    <p:sldLayoutId id="2147483670" r:id="rId14"/>
    <p:sldLayoutId id="2147483655" r:id="rId15"/>
    <p:sldLayoutId id="2147483671" r:id="rId16"/>
    <p:sldLayoutId id="2147483652" r:id="rId17"/>
    <p:sldLayoutId id="2147483672" r:id="rId18"/>
    <p:sldLayoutId id="2147483673" r:id="rId19"/>
    <p:sldLayoutId id="2147483651" r:id="rId20"/>
    <p:sldLayoutId id="2147483653" r:id="rId21"/>
    <p:sldLayoutId id="2147483679" r:id="rId22"/>
    <p:sldLayoutId id="2147483682" r:id="rId23"/>
    <p:sldLayoutId id="2147483680" r:id="rId24"/>
    <p:sldLayoutId id="2147483683" r:id="rId25"/>
    <p:sldLayoutId id="2147483681" r:id="rId26"/>
    <p:sldLayoutId id="2147483684" r:id="rId27"/>
    <p:sldLayoutId id="2147483656" r:id="rId28"/>
    <p:sldLayoutId id="2147483687" r:id="rId29"/>
    <p:sldLayoutId id="2147483686" r:id="rId30"/>
    <p:sldLayoutId id="2147483685" r:id="rId31"/>
    <p:sldLayoutId id="2147483701" r:id="rId32"/>
    <p:sldLayoutId id="2147483691" r:id="rId33"/>
    <p:sldLayoutId id="2147483692" r:id="rId34"/>
    <p:sldLayoutId id="2147483693" r:id="rId35"/>
    <p:sldLayoutId id="2147483702" r:id="rId36"/>
    <p:sldLayoutId id="2147483694" r:id="rId37"/>
    <p:sldLayoutId id="2147483695" r:id="rId38"/>
    <p:sldLayoutId id="2147483696" r:id="rId39"/>
    <p:sldLayoutId id="2147483698" r:id="rId40"/>
    <p:sldLayoutId id="2147483699" r:id="rId41"/>
    <p:sldLayoutId id="2147483700" r:id="rId42"/>
    <p:sldLayoutId id="2147483688" r:id="rId43"/>
  </p:sldLayoutIdLst>
  <p:txStyles>
    <p:titleStyle>
      <a:lvl1pPr algn="l" defTabSz="914377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effectLst>
            <a:outerShdw blurRad="101600" dist="25400" dir="5400000" algn="ctr" rotWithShape="0">
              <a:schemeClr val="tx1"/>
            </a:outerShdw>
          </a:effectLst>
          <a:latin typeface="Century Gothic" charset="0"/>
          <a:ea typeface="Century Gothic" charset="0"/>
          <a:cs typeface="Century Gothic" charset="0"/>
        </a:defRPr>
      </a:lvl1pPr>
    </p:titleStyle>
    <p:bodyStyle>
      <a:lvl1pPr marL="231769" indent="-231769" algn="l" defTabSz="914377" rtl="0" eaLnBrk="1" latinLnBrk="0" hangingPunct="1">
        <a:spcBef>
          <a:spcPct val="20000"/>
        </a:spcBef>
        <a:buClr>
          <a:srgbClr val="ED8B00"/>
        </a:buClr>
        <a:buSzPct val="100000"/>
        <a:buFont typeface="Wingdings" panose="05000000000000000000" pitchFamily="2" charset="2"/>
        <a:buChar char="§"/>
        <a:defRPr sz="3200" kern="1200">
          <a:solidFill>
            <a:srgbClr val="796E65"/>
          </a:solidFill>
          <a:latin typeface="Century Gothic" charset="0"/>
          <a:ea typeface="Century Gothic" charset="0"/>
          <a:cs typeface="Century Gothic" charset="0"/>
        </a:defRPr>
      </a:lvl1pPr>
      <a:lvl2pPr marL="742932" indent="-285744" algn="l" defTabSz="914377" rtl="0" eaLnBrk="1" latinLnBrk="0" hangingPunct="1">
        <a:spcBef>
          <a:spcPct val="20000"/>
        </a:spcBef>
        <a:buClr>
          <a:srgbClr val="ED8B00"/>
        </a:buClr>
        <a:buFont typeface="Wingdings" panose="05000000000000000000" pitchFamily="2" charset="2"/>
        <a:buChar char=""/>
        <a:defRPr sz="2800" kern="1200">
          <a:solidFill>
            <a:srgbClr val="796E65"/>
          </a:solidFill>
          <a:latin typeface="Century Gothic" charset="0"/>
          <a:ea typeface="Century Gothic" charset="0"/>
          <a:cs typeface="Century Gothic" charset="0"/>
        </a:defRPr>
      </a:lvl2pPr>
      <a:lvl3pPr marL="1257269" indent="-342891" algn="l" defTabSz="914377" rtl="0" eaLnBrk="1" latinLnBrk="0" hangingPunct="1">
        <a:spcBef>
          <a:spcPct val="20000"/>
        </a:spcBef>
        <a:buClr>
          <a:srgbClr val="ED8B00"/>
        </a:buClr>
        <a:buSzPct val="80000"/>
        <a:buFont typeface="Arial" panose="020B0604020202020204" pitchFamily="34" charset="0"/>
        <a:buChar char="►"/>
        <a:defRPr sz="2400" kern="1200">
          <a:solidFill>
            <a:srgbClr val="796E65"/>
          </a:solidFill>
          <a:latin typeface="Century Gothic" charset="0"/>
          <a:ea typeface="Century Gothic" charset="0"/>
          <a:cs typeface="Century Gothic" charset="0"/>
        </a:defRPr>
      </a:lvl3pPr>
      <a:lvl4pPr marL="1600160" indent="-228594" algn="l" defTabSz="914377" rtl="0" eaLnBrk="1" latinLnBrk="0" hangingPunct="1">
        <a:spcBef>
          <a:spcPct val="20000"/>
        </a:spcBef>
        <a:buClr>
          <a:srgbClr val="ED8B00"/>
        </a:buClr>
        <a:buFont typeface="Wingdings" panose="05000000000000000000" pitchFamily="2" charset="2"/>
        <a:buChar char="è"/>
        <a:defRPr sz="2000" kern="1200">
          <a:solidFill>
            <a:srgbClr val="796E65"/>
          </a:solidFill>
          <a:latin typeface="Century Gothic" charset="0"/>
          <a:ea typeface="Century Gothic" charset="0"/>
          <a:cs typeface="Century Gothic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1" y="633656"/>
            <a:ext cx="8282473" cy="1102519"/>
          </a:xfrm>
        </p:spPr>
        <p:txBody>
          <a:bodyPr/>
          <a:lstStyle/>
          <a:p>
            <a:r>
              <a:rPr lang="en-US" cap="none" dirty="0"/>
              <a:t>TOYs 2018 Meeting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Micah Wixom and Louisa Diffey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244A2-0F3B-4E32-8F91-6C7C63238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Wednesday, June 27, 2018</a:t>
            </a:r>
          </a:p>
        </p:txBody>
      </p:sp>
    </p:spTree>
    <p:extLst>
      <p:ext uri="{BB962C8B-B14F-4D97-AF65-F5344CB8AC3E}">
        <p14:creationId xmlns:p14="http://schemas.microsoft.com/office/powerpoint/2010/main" val="153327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3E20-E939-4AB0-B418-46B24F8E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/>
              <a:t>Education Policy </a:t>
            </a:r>
            <a:br>
              <a:rPr lang="en-US" sz="7200" dirty="0"/>
            </a:br>
            <a:r>
              <a:rPr lang="en-US" sz="7200" dirty="0"/>
              <a:t>National Overview</a:t>
            </a:r>
          </a:p>
        </p:txBody>
      </p:sp>
    </p:spTree>
    <p:extLst>
      <p:ext uri="{BB962C8B-B14F-4D97-AF65-F5344CB8AC3E}">
        <p14:creationId xmlns:p14="http://schemas.microsoft.com/office/powerpoint/2010/main" val="3173261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9">
            <a:extLst>
              <a:ext uri="{FF2B5EF4-FFF2-40B4-BE49-F238E27FC236}">
                <a16:creationId xmlns:a16="http://schemas.microsoft.com/office/drawing/2014/main" id="{4ED498BA-0ACC-B64A-9BD1-259B40A9070C}"/>
              </a:ext>
            </a:extLst>
          </p:cNvPr>
          <p:cNvSpPr>
            <a:spLocks/>
          </p:cNvSpPr>
          <p:nvPr/>
        </p:nvSpPr>
        <p:spPr bwMode="auto">
          <a:xfrm>
            <a:off x="1447800" y="514350"/>
            <a:ext cx="2330969" cy="1476379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ED8B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53C9EE5-3ED7-7148-9D5C-3029C87D4313}"/>
              </a:ext>
            </a:extLst>
          </p:cNvPr>
          <p:cNvSpPr txBox="1">
            <a:spLocks/>
          </p:cNvSpPr>
          <p:nvPr/>
        </p:nvSpPr>
        <p:spPr>
          <a:xfrm>
            <a:off x="1774494" y="696796"/>
            <a:ext cx="4038600" cy="1007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7200" dirty="0"/>
              <a:t>13 states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FE0688-87CA-B145-AE3F-4D75994F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37" y="2303096"/>
            <a:ext cx="8229600" cy="1936091"/>
          </a:xfrm>
        </p:spPr>
        <p:txBody>
          <a:bodyPr>
            <a:normAutofit/>
          </a:bodyPr>
          <a:lstStyle/>
          <a:p>
            <a:r>
              <a:rPr lang="en-US" sz="5400" dirty="0"/>
              <a:t>require full-day kindergarten.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6571FE9-FA6C-0547-83B0-E81765A5F17F}"/>
              </a:ext>
            </a:extLst>
          </p:cNvPr>
          <p:cNvSpPr txBox="1">
            <a:spLocks/>
          </p:cNvSpPr>
          <p:nvPr/>
        </p:nvSpPr>
        <p:spPr>
          <a:xfrm>
            <a:off x="3289237" y="1326889"/>
            <a:ext cx="5390972" cy="1007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4000" dirty="0"/>
              <a:t>plus D.C.</a:t>
            </a:r>
          </a:p>
        </p:txBody>
      </p:sp>
    </p:spTree>
    <p:extLst>
      <p:ext uri="{BB962C8B-B14F-4D97-AF65-F5344CB8AC3E}">
        <p14:creationId xmlns:p14="http://schemas.microsoft.com/office/powerpoint/2010/main" val="574748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504950"/>
            <a:ext cx="86783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Enrollment growth and decline </a:t>
            </a:r>
            <a:b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varies by region and state. </a:t>
            </a:r>
          </a:p>
          <a:p>
            <a:pPr lvl="0" algn="ctr"/>
            <a:endParaRPr lang="en-US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2014-15 </a:t>
            </a: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(actual): </a:t>
            </a:r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50.3 million (50,313,000)</a:t>
            </a:r>
          </a:p>
          <a:p>
            <a:pPr lvl="0" algn="ctr"/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2018-19 </a:t>
            </a: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(projected): </a:t>
            </a:r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50.8 million (50,759,000)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229600" cy="9144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Student Demographics</a:t>
            </a:r>
          </a:p>
        </p:txBody>
      </p:sp>
    </p:spTree>
    <p:extLst>
      <p:ext uri="{BB962C8B-B14F-4D97-AF65-F5344CB8AC3E}">
        <p14:creationId xmlns:p14="http://schemas.microsoft.com/office/powerpoint/2010/main" val="422145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85750"/>
            <a:ext cx="4191000" cy="4724400"/>
          </a:xfrm>
        </p:spPr>
        <p:txBody>
          <a:bodyPr anchor="t">
            <a:noAutofit/>
          </a:bodyPr>
          <a:lstStyle/>
          <a:p>
            <a:pPr algn="l"/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Student Race/Ethnicity </a:t>
            </a:r>
            <a:b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2014-15:</a:t>
            </a:r>
            <a:b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b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b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  <a:t>- White: </a:t>
            </a: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49.5%</a:t>
            </a:r>
            <a:b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  <a:t>-</a:t>
            </a: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 </a:t>
            </a:r>
            <a: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  <a:t>Black: </a:t>
            </a: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15.5%</a:t>
            </a:r>
            <a:b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  <a:t>- Hispanic: </a:t>
            </a: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25.4%</a:t>
            </a:r>
            <a:b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  <a:t>- Asian/Pacific Islander: </a:t>
            </a: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5.3%</a:t>
            </a:r>
            <a:b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  <a:t>- American Indian/Alaska Native: </a:t>
            </a: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1.0%</a:t>
            </a:r>
            <a:b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</a:br>
            <a:r>
              <a:rPr lang="en-US" sz="2200" dirty="0">
                <a:effectLst>
                  <a:outerShdw blurRad="114300" dir="5400000" algn="ctr" rotWithShape="0">
                    <a:schemeClr val="tx1"/>
                  </a:outerShdw>
                </a:effectLst>
              </a:rPr>
              <a:t>- Two+ races: </a:t>
            </a:r>
            <a:r>
              <a:rPr lang="en-US" sz="2200" dirty="0">
                <a:solidFill>
                  <a:srgbClr val="94C5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</a:rPr>
              <a:t>3.2%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9783" y="285750"/>
            <a:ext cx="47244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200" b="1" dirty="0">
                <a:solidFill>
                  <a:srgbClr val="FFC0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Percentage of Schools by Poverty Levels </a:t>
            </a:r>
          </a:p>
          <a:p>
            <a:pPr>
              <a:lnSpc>
                <a:spcPct val="115000"/>
              </a:lnSpc>
            </a:pPr>
            <a:r>
              <a:rPr lang="en-US" sz="2200" b="1" dirty="0">
                <a:solidFill>
                  <a:srgbClr val="FFC0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2014-15:</a:t>
            </a:r>
            <a:br>
              <a:rPr lang="en-US" sz="2200" b="1" dirty="0">
                <a:solidFill>
                  <a:srgbClr val="FFC0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b="1" dirty="0">
              <a:solidFill>
                <a:srgbClr val="FFC000"/>
              </a:solidFill>
              <a:effectLst>
                <a:outerShdw blurRad="114300" dir="5400000" algn="ctr" rotWithShape="0">
                  <a:schemeClr val="tx1"/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200" b="1" dirty="0">
                <a:solidFill>
                  <a:schemeClr val="bg1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Low-poverty (25% or less                    eligible for FRPL): 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</a:t>
            </a:r>
          </a:p>
          <a:p>
            <a:pPr>
              <a:lnSpc>
                <a:spcPct val="115000"/>
              </a:lnSpc>
            </a:pPr>
            <a:r>
              <a:rPr lang="en-US" sz="2200" b="1" dirty="0">
                <a:solidFill>
                  <a:schemeClr val="bg1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Mid-low poverty: 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27%</a:t>
            </a:r>
          </a:p>
          <a:p>
            <a:pPr>
              <a:lnSpc>
                <a:spcPct val="115000"/>
              </a:lnSpc>
            </a:pPr>
            <a:r>
              <a:rPr lang="en-US" sz="2200" b="1" dirty="0">
                <a:solidFill>
                  <a:schemeClr val="bg1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Mid-high poverty: 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26%</a:t>
            </a:r>
          </a:p>
          <a:p>
            <a:pPr>
              <a:lnSpc>
                <a:spcPct val="115000"/>
              </a:lnSpc>
            </a:pPr>
            <a:r>
              <a:rPr lang="en-US" sz="2200" b="1" dirty="0">
                <a:solidFill>
                  <a:schemeClr val="bg1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High-poverty (75% or more eligible for FRPL): 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1143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3641120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19150"/>
            <a:ext cx="2819400" cy="2971800"/>
          </a:xfrm>
        </p:spPr>
        <p:txBody>
          <a:bodyPr/>
          <a:lstStyle/>
          <a:p>
            <a:r>
              <a:rPr lang="en-US" dirty="0"/>
              <a:t>3.1 million students estimated to be in charter schools.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91000" y="819150"/>
            <a:ext cx="44196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sz="2200" dirty="0">
              <a:latin typeface="Century Gothic" panose="020B0502020202020204" pitchFamily="34" charset="0"/>
            </a:endParaRP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States with highest percentages of students enrolled in charter schools (10% or more) :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Arizona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Colorado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District of Columbia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Delaware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Florida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Louisiana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Michigan </a:t>
            </a:r>
          </a:p>
          <a:p>
            <a:pPr lvl="1" algn="ctr"/>
            <a:r>
              <a:rPr lang="en-US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Utah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0CCF47-549B-4841-B171-B0A6138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90551"/>
            <a:ext cx="8458200" cy="47267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NAEP 4</a:t>
            </a:r>
            <a:r>
              <a:rPr lang="en-US" sz="4000" baseline="30000" dirty="0"/>
              <a:t>th</a:t>
            </a:r>
            <a:r>
              <a:rPr lang="en-US" sz="4000" dirty="0"/>
              <a:t> and 8</a:t>
            </a:r>
            <a:r>
              <a:rPr lang="en-US" sz="4000" baseline="30000" dirty="0"/>
              <a:t>th</a:t>
            </a:r>
            <a:r>
              <a:rPr lang="en-US" sz="4000" dirty="0"/>
              <a:t> Grade Proficiency </a:t>
            </a:r>
            <a:br>
              <a:rPr lang="en-US" sz="4000" dirty="0"/>
            </a:br>
            <a:r>
              <a:rPr lang="en-US" sz="3600" dirty="0"/>
              <a:t>2017</a:t>
            </a:r>
            <a:endParaRPr lang="en-US" sz="4800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54819E6B-C3DB-8442-BD80-84EAF6F4B53D}"/>
              </a:ext>
            </a:extLst>
          </p:cNvPr>
          <p:cNvSpPr>
            <a:spLocks/>
          </p:cNvSpPr>
          <p:nvPr/>
        </p:nvSpPr>
        <p:spPr bwMode="auto">
          <a:xfrm>
            <a:off x="228601" y="1657351"/>
            <a:ext cx="4144433" cy="2743200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833177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9B3351-C60F-824A-B001-061DF3F39D93}"/>
              </a:ext>
            </a:extLst>
          </p:cNvPr>
          <p:cNvCxnSpPr>
            <a:cxnSpLocks/>
          </p:cNvCxnSpPr>
          <p:nvPr/>
        </p:nvCxnSpPr>
        <p:spPr>
          <a:xfrm>
            <a:off x="4572000" y="1809750"/>
            <a:ext cx="0" cy="2271959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8ED72B9-5990-4346-92BB-9578D75F45B0}"/>
              </a:ext>
            </a:extLst>
          </p:cNvPr>
          <p:cNvSpPr/>
          <p:nvPr/>
        </p:nvSpPr>
        <p:spPr>
          <a:xfrm>
            <a:off x="1282700" y="2015882"/>
            <a:ext cx="2133600" cy="1785104"/>
          </a:xfrm>
          <a:prstGeom prst="rect">
            <a:avLst/>
          </a:prstGeom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r>
              <a:rPr lang="en-US" sz="22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Grade: </a:t>
            </a:r>
          </a:p>
          <a:p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39% Math</a:t>
            </a:r>
          </a:p>
          <a:p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35% Reading</a:t>
            </a:r>
          </a:p>
          <a:p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37% Science</a:t>
            </a:r>
          </a:p>
          <a:p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27% Writing</a:t>
            </a:r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54819E6B-C3DB-8442-BD80-84EAF6F4B53D}"/>
              </a:ext>
            </a:extLst>
          </p:cNvPr>
          <p:cNvSpPr>
            <a:spLocks/>
          </p:cNvSpPr>
          <p:nvPr/>
        </p:nvSpPr>
        <p:spPr bwMode="auto">
          <a:xfrm>
            <a:off x="4749801" y="1766340"/>
            <a:ext cx="4144433" cy="2626311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ED8B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ED72B9-5990-4346-92BB-9578D75F45B0}"/>
              </a:ext>
            </a:extLst>
          </p:cNvPr>
          <p:cNvSpPr/>
          <p:nvPr/>
        </p:nvSpPr>
        <p:spPr>
          <a:xfrm>
            <a:off x="5638800" y="2053177"/>
            <a:ext cx="2133600" cy="1785104"/>
          </a:xfrm>
          <a:prstGeom prst="rect">
            <a:avLst/>
          </a:prstGeom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r>
              <a:rPr lang="en-US" sz="22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Grade: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32% Math</a:t>
            </a:r>
          </a:p>
          <a:p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33% Reading</a:t>
            </a:r>
          </a:p>
          <a:p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33% Science</a:t>
            </a:r>
          </a:p>
          <a:p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31% Writing</a:t>
            </a:r>
          </a:p>
        </p:txBody>
      </p:sp>
    </p:spTree>
    <p:extLst>
      <p:ext uri="{BB962C8B-B14F-4D97-AF65-F5344CB8AC3E}">
        <p14:creationId xmlns:p14="http://schemas.microsoft.com/office/powerpoint/2010/main" val="3015567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0CCF47-549B-4841-B171-B0A6138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5778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Teachers Leaving Profession </a:t>
            </a:r>
            <a:r>
              <a:rPr lang="en-US" sz="3600" dirty="0"/>
              <a:t>2011-12  to  2012-13</a:t>
            </a:r>
            <a:endParaRPr lang="en-US" sz="4800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54819E6B-C3DB-8442-BD80-84EAF6F4B53D}"/>
              </a:ext>
            </a:extLst>
          </p:cNvPr>
          <p:cNvSpPr>
            <a:spLocks/>
          </p:cNvSpPr>
          <p:nvPr/>
        </p:nvSpPr>
        <p:spPr bwMode="auto">
          <a:xfrm>
            <a:off x="2362202" y="1733551"/>
            <a:ext cx="4053551" cy="2325707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94C5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2EB07-DFB6-7348-925E-2E17CD611769}"/>
              </a:ext>
            </a:extLst>
          </p:cNvPr>
          <p:cNvSpPr/>
          <p:nvPr/>
        </p:nvSpPr>
        <p:spPr>
          <a:xfrm>
            <a:off x="3352800" y="2419350"/>
            <a:ext cx="1574470" cy="830997"/>
          </a:xfrm>
          <a:prstGeom prst="rect">
            <a:avLst/>
          </a:prstGeom>
          <a:effectLst>
            <a:outerShdw blurRad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7.7%</a:t>
            </a:r>
          </a:p>
        </p:txBody>
      </p:sp>
    </p:spTree>
    <p:extLst>
      <p:ext uri="{BB962C8B-B14F-4D97-AF65-F5344CB8AC3E}">
        <p14:creationId xmlns:p14="http://schemas.microsoft.com/office/powerpoint/2010/main" val="63682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9">
            <a:extLst>
              <a:ext uri="{FF2B5EF4-FFF2-40B4-BE49-F238E27FC236}">
                <a16:creationId xmlns:a16="http://schemas.microsoft.com/office/drawing/2014/main" id="{4ED498BA-0ACC-B64A-9BD1-259B40A9070C}"/>
              </a:ext>
            </a:extLst>
          </p:cNvPr>
          <p:cNvSpPr>
            <a:spLocks/>
          </p:cNvSpPr>
          <p:nvPr/>
        </p:nvSpPr>
        <p:spPr bwMode="auto">
          <a:xfrm>
            <a:off x="2286000" y="361950"/>
            <a:ext cx="4191000" cy="2590800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94C5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53C9EE5-3ED7-7148-9D5C-3029C87D4313}"/>
              </a:ext>
            </a:extLst>
          </p:cNvPr>
          <p:cNvSpPr txBox="1">
            <a:spLocks/>
          </p:cNvSpPr>
          <p:nvPr/>
        </p:nvSpPr>
        <p:spPr>
          <a:xfrm>
            <a:off x="2286000" y="912648"/>
            <a:ext cx="4038600" cy="1007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7200" dirty="0"/>
              <a:t>23 states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FE0688-87CA-B145-AE3F-4D75994F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90750"/>
            <a:ext cx="8229600" cy="3055348"/>
          </a:xfrm>
        </p:spPr>
        <p:txBody>
          <a:bodyPr>
            <a:normAutofit/>
          </a:bodyPr>
          <a:lstStyle/>
          <a:p>
            <a:r>
              <a:rPr lang="en-US" sz="4400" dirty="0"/>
              <a:t>provide differential pay </a:t>
            </a:r>
            <a:br>
              <a:rPr lang="en-US" sz="4400" dirty="0"/>
            </a:br>
            <a:r>
              <a:rPr lang="en-US" sz="4400" dirty="0"/>
              <a:t>for high-need schools.</a:t>
            </a:r>
          </a:p>
        </p:txBody>
      </p:sp>
    </p:spTree>
    <p:extLst>
      <p:ext uri="{BB962C8B-B14F-4D97-AF65-F5344CB8AC3E}">
        <p14:creationId xmlns:p14="http://schemas.microsoft.com/office/powerpoint/2010/main" val="3270810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9">
            <a:extLst>
              <a:ext uri="{FF2B5EF4-FFF2-40B4-BE49-F238E27FC236}">
                <a16:creationId xmlns:a16="http://schemas.microsoft.com/office/drawing/2014/main" id="{4ED498BA-0ACC-B64A-9BD1-259B40A9070C}"/>
              </a:ext>
            </a:extLst>
          </p:cNvPr>
          <p:cNvSpPr>
            <a:spLocks/>
          </p:cNvSpPr>
          <p:nvPr/>
        </p:nvSpPr>
        <p:spPr bwMode="auto">
          <a:xfrm>
            <a:off x="2088633" y="424601"/>
            <a:ext cx="3169169" cy="1766149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94C5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53C9EE5-3ED7-7148-9D5C-3029C87D4313}"/>
              </a:ext>
            </a:extLst>
          </p:cNvPr>
          <p:cNvSpPr txBox="1">
            <a:spLocks/>
          </p:cNvSpPr>
          <p:nvPr/>
        </p:nvSpPr>
        <p:spPr>
          <a:xfrm>
            <a:off x="2590800" y="787605"/>
            <a:ext cx="4038600" cy="1007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7200" dirty="0"/>
              <a:t>15 states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FE0688-87CA-B145-AE3F-4D75994F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78603"/>
            <a:ext cx="8229600" cy="3055348"/>
          </a:xfrm>
        </p:spPr>
        <p:txBody>
          <a:bodyPr>
            <a:normAutofit/>
          </a:bodyPr>
          <a:lstStyle/>
          <a:p>
            <a:r>
              <a:rPr lang="en-US" sz="5400" dirty="0"/>
              <a:t>provide differential </a:t>
            </a:r>
            <a:br>
              <a:rPr lang="en-US" sz="5400" dirty="0"/>
            </a:br>
            <a:r>
              <a:rPr lang="en-US" sz="5400" dirty="0"/>
              <a:t>pay for shortage subject areas.</a:t>
            </a:r>
          </a:p>
        </p:txBody>
      </p:sp>
    </p:spTree>
    <p:extLst>
      <p:ext uri="{BB962C8B-B14F-4D97-AF65-F5344CB8AC3E}">
        <p14:creationId xmlns:p14="http://schemas.microsoft.com/office/powerpoint/2010/main" val="3969242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9">
            <a:extLst>
              <a:ext uri="{FF2B5EF4-FFF2-40B4-BE49-F238E27FC236}">
                <a16:creationId xmlns:a16="http://schemas.microsoft.com/office/drawing/2014/main" id="{4ED498BA-0ACC-B64A-9BD1-259B40A9070C}"/>
              </a:ext>
            </a:extLst>
          </p:cNvPr>
          <p:cNvSpPr>
            <a:spLocks/>
          </p:cNvSpPr>
          <p:nvPr/>
        </p:nvSpPr>
        <p:spPr bwMode="auto">
          <a:xfrm>
            <a:off x="914400" y="513714"/>
            <a:ext cx="2730221" cy="1918549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94C5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4ED498BA-0ACC-B64A-9BD1-259B40A9070C}"/>
              </a:ext>
            </a:extLst>
          </p:cNvPr>
          <p:cNvSpPr>
            <a:spLocks/>
          </p:cNvSpPr>
          <p:nvPr/>
        </p:nvSpPr>
        <p:spPr bwMode="auto">
          <a:xfrm>
            <a:off x="5600700" y="513714"/>
            <a:ext cx="2819400" cy="1766149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94C5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53C9EE5-3ED7-7148-9D5C-3029C87D4313}"/>
              </a:ext>
            </a:extLst>
          </p:cNvPr>
          <p:cNvSpPr txBox="1">
            <a:spLocks/>
          </p:cNvSpPr>
          <p:nvPr/>
        </p:nvSpPr>
        <p:spPr>
          <a:xfrm>
            <a:off x="5105400" y="696455"/>
            <a:ext cx="3505200" cy="1152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600" dirty="0"/>
              <a:t>7 states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1FE0688-87CA-B145-AE3F-4D75994F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2647952"/>
            <a:ext cx="3810000" cy="1904999"/>
          </a:xfrm>
        </p:spPr>
        <p:txBody>
          <a:bodyPr>
            <a:noAutofit/>
          </a:bodyPr>
          <a:lstStyle/>
          <a:p>
            <a:r>
              <a:rPr lang="en-US" sz="3600" dirty="0"/>
              <a:t>provide loan forgiveness for </a:t>
            </a:r>
            <a:br>
              <a:rPr lang="en-US" sz="3600" dirty="0"/>
            </a:br>
            <a:r>
              <a:rPr lang="en-US" sz="3600" dirty="0"/>
              <a:t>high-need schools.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11FE0688-87CA-B145-AE3F-4D75994F9271}"/>
              </a:ext>
            </a:extLst>
          </p:cNvPr>
          <p:cNvSpPr txBox="1">
            <a:spLocks/>
          </p:cNvSpPr>
          <p:nvPr/>
        </p:nvSpPr>
        <p:spPr>
          <a:xfrm>
            <a:off x="228600" y="2533649"/>
            <a:ext cx="40386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600" dirty="0"/>
              <a:t>provide loan forgiveness for shortage subject areas.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53C9EE5-3ED7-7148-9D5C-3029C87D4313}"/>
              </a:ext>
            </a:extLst>
          </p:cNvPr>
          <p:cNvSpPr txBox="1">
            <a:spLocks/>
          </p:cNvSpPr>
          <p:nvPr/>
        </p:nvSpPr>
        <p:spPr>
          <a:xfrm>
            <a:off x="336411" y="769093"/>
            <a:ext cx="4038600" cy="1007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effectLst>
                  <a:outerShdw blurRad="101600" dist="25400" dir="5400000" algn="ctr" rotWithShape="0">
                    <a:schemeClr val="tx1"/>
                  </a:outerShdw>
                </a:effectLst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600" dirty="0"/>
              <a:t>10 states</a:t>
            </a:r>
          </a:p>
        </p:txBody>
      </p:sp>
    </p:spTree>
    <p:extLst>
      <p:ext uri="{BB962C8B-B14F-4D97-AF65-F5344CB8AC3E}">
        <p14:creationId xmlns:p14="http://schemas.microsoft.com/office/powerpoint/2010/main" val="1183200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927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0CCF47-549B-4841-B171-B0A6138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9552"/>
            <a:ext cx="8229600" cy="116786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Average Teacher Salary</a:t>
            </a:r>
            <a:br>
              <a:rPr lang="en-US" sz="4800" dirty="0"/>
            </a:br>
            <a:r>
              <a:rPr lang="en-US" sz="3600" dirty="0"/>
              <a:t>2015-16 </a:t>
            </a:r>
            <a:endParaRPr lang="en-US" sz="4800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54819E6B-C3DB-8442-BD80-84EAF6F4B53D}"/>
              </a:ext>
            </a:extLst>
          </p:cNvPr>
          <p:cNvSpPr>
            <a:spLocks/>
          </p:cNvSpPr>
          <p:nvPr/>
        </p:nvSpPr>
        <p:spPr bwMode="auto">
          <a:xfrm>
            <a:off x="2347250" y="1440144"/>
            <a:ext cx="4601901" cy="2681837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94C5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2EB07-DFB6-7348-925E-2E17CD611769}"/>
              </a:ext>
            </a:extLst>
          </p:cNvPr>
          <p:cNvSpPr/>
          <p:nvPr/>
        </p:nvSpPr>
        <p:spPr>
          <a:xfrm>
            <a:off x="3429000" y="2343150"/>
            <a:ext cx="2236510" cy="769441"/>
          </a:xfrm>
          <a:prstGeom prst="rect">
            <a:avLst/>
          </a:prstGeom>
          <a:effectLst>
            <a:outerShdw blurRad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$58,353</a:t>
            </a:r>
          </a:p>
        </p:txBody>
      </p:sp>
    </p:spTree>
    <p:extLst>
      <p:ext uri="{BB962C8B-B14F-4D97-AF65-F5344CB8AC3E}">
        <p14:creationId xmlns:p14="http://schemas.microsoft.com/office/powerpoint/2010/main" val="1341254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12D279-6248-ED49-8245-55A722752310}"/>
              </a:ext>
            </a:extLst>
          </p:cNvPr>
          <p:cNvSpPr/>
          <p:nvPr/>
        </p:nvSpPr>
        <p:spPr>
          <a:xfrm>
            <a:off x="291587" y="568560"/>
            <a:ext cx="19551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en-US" sz="3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7AB4BAD-C67E-B24B-B2DA-56B4DF09ED17}"/>
              </a:ext>
            </a:extLst>
          </p:cNvPr>
          <p:cNvGrpSpPr/>
          <p:nvPr/>
        </p:nvGrpSpPr>
        <p:grpSpPr>
          <a:xfrm>
            <a:off x="2224151" y="209550"/>
            <a:ext cx="6524357" cy="3330848"/>
            <a:chOff x="2020963" y="57150"/>
            <a:chExt cx="6972131" cy="3559448"/>
          </a:xfrm>
        </p:grpSpPr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AB3B2517-D5C0-2C42-81A6-04CC7845E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708" y="359809"/>
              <a:ext cx="1098395" cy="659314"/>
            </a:xfrm>
            <a:custGeom>
              <a:avLst/>
              <a:gdLst>
                <a:gd name="T0" fmla="*/ 6 w 4076"/>
                <a:gd name="T1" fmla="*/ 0 h 2449"/>
                <a:gd name="T2" fmla="*/ 221 w 4076"/>
                <a:gd name="T3" fmla="*/ 36 h 2449"/>
                <a:gd name="T4" fmla="*/ 511 w 4076"/>
                <a:gd name="T5" fmla="*/ 70 h 2449"/>
                <a:gd name="T6" fmla="*/ 772 w 4076"/>
                <a:gd name="T7" fmla="*/ 88 h 2449"/>
                <a:gd name="T8" fmla="*/ 755 w 4076"/>
                <a:gd name="T9" fmla="*/ 457 h 2449"/>
                <a:gd name="T10" fmla="*/ 385 w 4076"/>
                <a:gd name="T11" fmla="*/ 429 h 2449"/>
                <a:gd name="T12" fmla="*/ 277 w 4076"/>
                <a:gd name="T13" fmla="*/ 417 h 2449"/>
                <a:gd name="T14" fmla="*/ 267 w 4076"/>
                <a:gd name="T15" fmla="*/ 452 h 2449"/>
                <a:gd name="T16" fmla="*/ 239 w 4076"/>
                <a:gd name="T17" fmla="*/ 441 h 2449"/>
                <a:gd name="T18" fmla="*/ 239 w 4076"/>
                <a:gd name="T19" fmla="*/ 459 h 2449"/>
                <a:gd name="T20" fmla="*/ 217 w 4076"/>
                <a:gd name="T21" fmla="*/ 464 h 2449"/>
                <a:gd name="T22" fmla="*/ 199 w 4076"/>
                <a:gd name="T23" fmla="*/ 453 h 2449"/>
                <a:gd name="T24" fmla="*/ 154 w 4076"/>
                <a:gd name="T25" fmla="*/ 453 h 2449"/>
                <a:gd name="T26" fmla="*/ 136 w 4076"/>
                <a:gd name="T27" fmla="*/ 444 h 2449"/>
                <a:gd name="T28" fmla="*/ 120 w 4076"/>
                <a:gd name="T29" fmla="*/ 426 h 2449"/>
                <a:gd name="T30" fmla="*/ 110 w 4076"/>
                <a:gd name="T31" fmla="*/ 409 h 2449"/>
                <a:gd name="T32" fmla="*/ 108 w 4076"/>
                <a:gd name="T33" fmla="*/ 380 h 2449"/>
                <a:gd name="T34" fmla="*/ 92 w 4076"/>
                <a:gd name="T35" fmla="*/ 327 h 2449"/>
                <a:gd name="T36" fmla="*/ 60 w 4076"/>
                <a:gd name="T37" fmla="*/ 329 h 2449"/>
                <a:gd name="T38" fmla="*/ 60 w 4076"/>
                <a:gd name="T39" fmla="*/ 287 h 2449"/>
                <a:gd name="T40" fmla="*/ 80 w 4076"/>
                <a:gd name="T41" fmla="*/ 231 h 2449"/>
                <a:gd name="T42" fmla="*/ 57 w 4076"/>
                <a:gd name="T43" fmla="*/ 219 h 2449"/>
                <a:gd name="T44" fmla="*/ 46 w 4076"/>
                <a:gd name="T45" fmla="*/ 197 h 2449"/>
                <a:gd name="T46" fmla="*/ 18 w 4076"/>
                <a:gd name="T47" fmla="*/ 167 h 2449"/>
                <a:gd name="T48" fmla="*/ 0 w 4076"/>
                <a:gd name="T49" fmla="*/ 140 h 2449"/>
                <a:gd name="T50" fmla="*/ 0 w 4076"/>
                <a:gd name="T51" fmla="*/ 87 h 2449"/>
                <a:gd name="T52" fmla="*/ 1 w 4076"/>
                <a:gd name="T53" fmla="*/ 49 h 2449"/>
                <a:gd name="T54" fmla="*/ 6 w 4076"/>
                <a:gd name="T55" fmla="*/ 0 h 244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76" h="2449">
                  <a:moveTo>
                    <a:pt x="31" y="0"/>
                  </a:moveTo>
                  <a:lnTo>
                    <a:pt x="1165" y="192"/>
                  </a:lnTo>
                  <a:lnTo>
                    <a:pt x="2696" y="372"/>
                  </a:lnTo>
                  <a:lnTo>
                    <a:pt x="4076" y="462"/>
                  </a:lnTo>
                  <a:lnTo>
                    <a:pt x="3986" y="2412"/>
                  </a:lnTo>
                  <a:lnTo>
                    <a:pt x="2035" y="2262"/>
                  </a:lnTo>
                  <a:lnTo>
                    <a:pt x="1465" y="2202"/>
                  </a:lnTo>
                  <a:lnTo>
                    <a:pt x="1410" y="2388"/>
                  </a:lnTo>
                  <a:lnTo>
                    <a:pt x="1264" y="2329"/>
                  </a:lnTo>
                  <a:lnTo>
                    <a:pt x="1262" y="2421"/>
                  </a:lnTo>
                  <a:lnTo>
                    <a:pt x="1146" y="2449"/>
                  </a:lnTo>
                  <a:lnTo>
                    <a:pt x="1053" y="2390"/>
                  </a:lnTo>
                  <a:lnTo>
                    <a:pt x="811" y="2390"/>
                  </a:lnTo>
                  <a:lnTo>
                    <a:pt x="720" y="2341"/>
                  </a:lnTo>
                  <a:lnTo>
                    <a:pt x="632" y="2251"/>
                  </a:lnTo>
                  <a:lnTo>
                    <a:pt x="583" y="2159"/>
                  </a:lnTo>
                  <a:lnTo>
                    <a:pt x="572" y="2005"/>
                  </a:lnTo>
                  <a:lnTo>
                    <a:pt x="486" y="1727"/>
                  </a:lnTo>
                  <a:lnTo>
                    <a:pt x="319" y="1736"/>
                  </a:lnTo>
                  <a:lnTo>
                    <a:pt x="318" y="1515"/>
                  </a:lnTo>
                  <a:lnTo>
                    <a:pt x="421" y="1220"/>
                  </a:lnTo>
                  <a:lnTo>
                    <a:pt x="303" y="1154"/>
                  </a:lnTo>
                  <a:lnTo>
                    <a:pt x="241" y="1040"/>
                  </a:lnTo>
                  <a:lnTo>
                    <a:pt x="94" y="881"/>
                  </a:lnTo>
                  <a:lnTo>
                    <a:pt x="1" y="737"/>
                  </a:lnTo>
                  <a:lnTo>
                    <a:pt x="0" y="461"/>
                  </a:lnTo>
                  <a:lnTo>
                    <a:pt x="6" y="25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E58343FE-1E56-C74D-B0E1-D3268A845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606" y="476326"/>
              <a:ext cx="705704" cy="419176"/>
            </a:xfrm>
            <a:custGeom>
              <a:avLst/>
              <a:gdLst>
                <a:gd name="T0" fmla="*/ 14 w 2622"/>
                <a:gd name="T1" fmla="*/ 7 h 1560"/>
                <a:gd name="T2" fmla="*/ 0 w 2622"/>
                <a:gd name="T3" fmla="*/ 295 h 1560"/>
                <a:gd name="T4" fmla="*/ 496 w 2622"/>
                <a:gd name="T5" fmla="*/ 284 h 1560"/>
                <a:gd name="T6" fmla="*/ 486 w 2622"/>
                <a:gd name="T7" fmla="*/ 217 h 1560"/>
                <a:gd name="T8" fmla="*/ 477 w 2622"/>
                <a:gd name="T9" fmla="*/ 130 h 1560"/>
                <a:gd name="T10" fmla="*/ 454 w 2622"/>
                <a:gd name="T11" fmla="*/ 99 h 1560"/>
                <a:gd name="T12" fmla="*/ 447 w 2622"/>
                <a:gd name="T13" fmla="*/ 58 h 1560"/>
                <a:gd name="T14" fmla="*/ 443 w 2622"/>
                <a:gd name="T15" fmla="*/ 0 h 1560"/>
                <a:gd name="T16" fmla="*/ 355 w 2622"/>
                <a:gd name="T17" fmla="*/ 3 h 1560"/>
                <a:gd name="T18" fmla="*/ 310 w 2622"/>
                <a:gd name="T19" fmla="*/ 12 h 1560"/>
                <a:gd name="T20" fmla="*/ 236 w 2622"/>
                <a:gd name="T21" fmla="*/ 9 h 1560"/>
                <a:gd name="T22" fmla="*/ 140 w 2622"/>
                <a:gd name="T23" fmla="*/ 10 h 1560"/>
                <a:gd name="T24" fmla="*/ 14 w 2622"/>
                <a:gd name="T25" fmla="*/ 7 h 15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22" h="1560">
                  <a:moveTo>
                    <a:pt x="72" y="35"/>
                  </a:moveTo>
                  <a:lnTo>
                    <a:pt x="0" y="1560"/>
                  </a:lnTo>
                  <a:lnTo>
                    <a:pt x="2622" y="1503"/>
                  </a:lnTo>
                  <a:lnTo>
                    <a:pt x="2568" y="1149"/>
                  </a:lnTo>
                  <a:lnTo>
                    <a:pt x="2520" y="690"/>
                  </a:lnTo>
                  <a:lnTo>
                    <a:pt x="2400" y="525"/>
                  </a:lnTo>
                  <a:lnTo>
                    <a:pt x="2364" y="309"/>
                  </a:lnTo>
                  <a:lnTo>
                    <a:pt x="2340" y="0"/>
                  </a:lnTo>
                  <a:lnTo>
                    <a:pt x="1878" y="15"/>
                  </a:lnTo>
                  <a:lnTo>
                    <a:pt x="1638" y="63"/>
                  </a:lnTo>
                  <a:lnTo>
                    <a:pt x="1248" y="45"/>
                  </a:lnTo>
                  <a:lnTo>
                    <a:pt x="738" y="51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79E8B8E2-12D7-9E49-A38E-D00AD5193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641" y="1306154"/>
              <a:ext cx="607532" cy="757360"/>
            </a:xfrm>
            <a:custGeom>
              <a:avLst/>
              <a:gdLst>
                <a:gd name="T0" fmla="*/ 71 w 2254"/>
                <a:gd name="T1" fmla="*/ 0 h 2808"/>
                <a:gd name="T2" fmla="*/ 181 w 2254"/>
                <a:gd name="T3" fmla="*/ 16 h 2808"/>
                <a:gd name="T4" fmla="*/ 279 w 2254"/>
                <a:gd name="T5" fmla="*/ 42 h 2808"/>
                <a:gd name="T6" fmla="*/ 273 w 2254"/>
                <a:gd name="T7" fmla="*/ 81 h 2808"/>
                <a:gd name="T8" fmla="*/ 270 w 2254"/>
                <a:gd name="T9" fmla="*/ 133 h 2808"/>
                <a:gd name="T10" fmla="*/ 365 w 2254"/>
                <a:gd name="T11" fmla="*/ 139 h 2808"/>
                <a:gd name="T12" fmla="*/ 427 w 2254"/>
                <a:gd name="T13" fmla="*/ 146 h 2808"/>
                <a:gd name="T14" fmla="*/ 405 w 2254"/>
                <a:gd name="T15" fmla="*/ 284 h 2808"/>
                <a:gd name="T16" fmla="*/ 383 w 2254"/>
                <a:gd name="T17" fmla="*/ 533 h 2808"/>
                <a:gd name="T18" fmla="*/ 0 w 2254"/>
                <a:gd name="T19" fmla="*/ 476 h 2808"/>
                <a:gd name="T20" fmla="*/ 11 w 2254"/>
                <a:gd name="T21" fmla="*/ 386 h 2808"/>
                <a:gd name="T22" fmla="*/ 36 w 2254"/>
                <a:gd name="T23" fmla="*/ 231 h 2808"/>
                <a:gd name="T24" fmla="*/ 44 w 2254"/>
                <a:gd name="T25" fmla="*/ 159 h 2808"/>
                <a:gd name="T26" fmla="*/ 50 w 2254"/>
                <a:gd name="T27" fmla="*/ 95 h 2808"/>
                <a:gd name="T28" fmla="*/ 65 w 2254"/>
                <a:gd name="T29" fmla="*/ 22 h 2808"/>
                <a:gd name="T30" fmla="*/ 71 w 2254"/>
                <a:gd name="T31" fmla="*/ 0 h 28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4" h="2808">
                  <a:moveTo>
                    <a:pt x="377" y="0"/>
                  </a:moveTo>
                  <a:lnTo>
                    <a:pt x="956" y="85"/>
                  </a:lnTo>
                  <a:lnTo>
                    <a:pt x="1472" y="220"/>
                  </a:lnTo>
                  <a:lnTo>
                    <a:pt x="1441" y="428"/>
                  </a:lnTo>
                  <a:lnTo>
                    <a:pt x="1423" y="702"/>
                  </a:lnTo>
                  <a:lnTo>
                    <a:pt x="1926" y="730"/>
                  </a:lnTo>
                  <a:lnTo>
                    <a:pt x="2254" y="767"/>
                  </a:lnTo>
                  <a:lnTo>
                    <a:pt x="2136" y="1498"/>
                  </a:lnTo>
                  <a:lnTo>
                    <a:pt x="2024" y="2808"/>
                  </a:lnTo>
                  <a:lnTo>
                    <a:pt x="0" y="2509"/>
                  </a:lnTo>
                  <a:lnTo>
                    <a:pt x="56" y="2032"/>
                  </a:lnTo>
                  <a:lnTo>
                    <a:pt x="189" y="1219"/>
                  </a:lnTo>
                  <a:lnTo>
                    <a:pt x="234" y="838"/>
                  </a:lnTo>
                  <a:lnTo>
                    <a:pt x="266" y="501"/>
                  </a:lnTo>
                  <a:lnTo>
                    <a:pt x="345" y="118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57C49921-BA47-0F4E-A718-FCD83286E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3794" y="953762"/>
              <a:ext cx="742698" cy="602477"/>
            </a:xfrm>
            <a:custGeom>
              <a:avLst/>
              <a:gdLst>
                <a:gd name="T0" fmla="*/ 0 w 2757"/>
                <a:gd name="T1" fmla="*/ 382 h 2235"/>
                <a:gd name="T2" fmla="*/ 96 w 2757"/>
                <a:gd name="T3" fmla="*/ 388 h 2235"/>
                <a:gd name="T4" fmla="*/ 157 w 2757"/>
                <a:gd name="T5" fmla="*/ 394 h 2235"/>
                <a:gd name="T6" fmla="*/ 510 w 2757"/>
                <a:gd name="T7" fmla="*/ 424 h 2235"/>
                <a:gd name="T8" fmla="*/ 522 w 2757"/>
                <a:gd name="T9" fmla="*/ 39 h 2235"/>
                <a:gd name="T10" fmla="*/ 156 w 2757"/>
                <a:gd name="T11" fmla="*/ 11 h 2235"/>
                <a:gd name="T12" fmla="*/ 45 w 2757"/>
                <a:gd name="T13" fmla="*/ 0 h 2235"/>
                <a:gd name="T14" fmla="*/ 35 w 2757"/>
                <a:gd name="T15" fmla="*/ 35 h 2235"/>
                <a:gd name="T16" fmla="*/ 8 w 2757"/>
                <a:gd name="T17" fmla="*/ 291 h 2235"/>
                <a:gd name="T18" fmla="*/ 3 w 2757"/>
                <a:gd name="T19" fmla="*/ 334 h 2235"/>
                <a:gd name="T20" fmla="*/ 0 w 2757"/>
                <a:gd name="T21" fmla="*/ 382 h 22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57" h="2235">
                  <a:moveTo>
                    <a:pt x="0" y="2014"/>
                  </a:moveTo>
                  <a:lnTo>
                    <a:pt x="508" y="2044"/>
                  </a:lnTo>
                  <a:lnTo>
                    <a:pt x="828" y="2078"/>
                  </a:lnTo>
                  <a:lnTo>
                    <a:pt x="2696" y="2235"/>
                  </a:lnTo>
                  <a:lnTo>
                    <a:pt x="2757" y="208"/>
                  </a:lnTo>
                  <a:lnTo>
                    <a:pt x="824" y="60"/>
                  </a:lnTo>
                  <a:lnTo>
                    <a:pt x="238" y="0"/>
                  </a:lnTo>
                  <a:lnTo>
                    <a:pt x="185" y="184"/>
                  </a:lnTo>
                  <a:lnTo>
                    <a:pt x="44" y="1536"/>
                  </a:lnTo>
                  <a:lnTo>
                    <a:pt x="16" y="1760"/>
                  </a:lnTo>
                  <a:lnTo>
                    <a:pt x="0" y="2014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6B5318AC-649D-6E43-AE4A-B5674D15E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597" y="1982520"/>
              <a:ext cx="711395" cy="859667"/>
            </a:xfrm>
            <a:custGeom>
              <a:avLst/>
              <a:gdLst>
                <a:gd name="T0" fmla="*/ 116 w 2635"/>
                <a:gd name="T1" fmla="*/ 0 h 3189"/>
                <a:gd name="T2" fmla="*/ 500 w 2635"/>
                <a:gd name="T3" fmla="*/ 57 h 3189"/>
                <a:gd name="T4" fmla="*/ 458 w 2635"/>
                <a:gd name="T5" fmla="*/ 605 h 3189"/>
                <a:gd name="T6" fmla="*/ 396 w 2635"/>
                <a:gd name="T7" fmla="*/ 596 h 3189"/>
                <a:gd name="T8" fmla="*/ 334 w 2635"/>
                <a:gd name="T9" fmla="*/ 593 h 3189"/>
                <a:gd name="T10" fmla="*/ 289 w 2635"/>
                <a:gd name="T11" fmla="*/ 585 h 3189"/>
                <a:gd name="T12" fmla="*/ 105 w 2635"/>
                <a:gd name="T13" fmla="*/ 477 h 3189"/>
                <a:gd name="T14" fmla="*/ 20 w 2635"/>
                <a:gd name="T15" fmla="*/ 434 h 3189"/>
                <a:gd name="T16" fmla="*/ 3 w 2635"/>
                <a:gd name="T17" fmla="*/ 411 h 3189"/>
                <a:gd name="T18" fmla="*/ 0 w 2635"/>
                <a:gd name="T19" fmla="*/ 405 h 3189"/>
                <a:gd name="T20" fmla="*/ 18 w 2635"/>
                <a:gd name="T21" fmla="*/ 396 h 3189"/>
                <a:gd name="T22" fmla="*/ 18 w 2635"/>
                <a:gd name="T23" fmla="*/ 373 h 3189"/>
                <a:gd name="T24" fmla="*/ 10 w 2635"/>
                <a:gd name="T25" fmla="*/ 350 h 3189"/>
                <a:gd name="T26" fmla="*/ 18 w 2635"/>
                <a:gd name="T27" fmla="*/ 329 h 3189"/>
                <a:gd name="T28" fmla="*/ 35 w 2635"/>
                <a:gd name="T29" fmla="*/ 316 h 3189"/>
                <a:gd name="T30" fmla="*/ 30 w 2635"/>
                <a:gd name="T31" fmla="*/ 299 h 3189"/>
                <a:gd name="T32" fmla="*/ 39 w 2635"/>
                <a:gd name="T33" fmla="*/ 286 h 3189"/>
                <a:gd name="T34" fmla="*/ 52 w 2635"/>
                <a:gd name="T35" fmla="*/ 265 h 3189"/>
                <a:gd name="T36" fmla="*/ 64 w 2635"/>
                <a:gd name="T37" fmla="*/ 265 h 3189"/>
                <a:gd name="T38" fmla="*/ 68 w 2635"/>
                <a:gd name="T39" fmla="*/ 250 h 3189"/>
                <a:gd name="T40" fmla="*/ 47 w 2635"/>
                <a:gd name="T41" fmla="*/ 213 h 3189"/>
                <a:gd name="T42" fmla="*/ 41 w 2635"/>
                <a:gd name="T43" fmla="*/ 180 h 3189"/>
                <a:gd name="T44" fmla="*/ 34 w 2635"/>
                <a:gd name="T45" fmla="*/ 170 h 3189"/>
                <a:gd name="T46" fmla="*/ 47 w 2635"/>
                <a:gd name="T47" fmla="*/ 153 h 3189"/>
                <a:gd name="T48" fmla="*/ 49 w 2635"/>
                <a:gd name="T49" fmla="*/ 130 h 3189"/>
                <a:gd name="T50" fmla="*/ 42 w 2635"/>
                <a:gd name="T51" fmla="*/ 98 h 3189"/>
                <a:gd name="T52" fmla="*/ 43 w 2635"/>
                <a:gd name="T53" fmla="*/ 82 h 3189"/>
                <a:gd name="T54" fmla="*/ 58 w 2635"/>
                <a:gd name="T55" fmla="*/ 73 h 3189"/>
                <a:gd name="T56" fmla="*/ 78 w 2635"/>
                <a:gd name="T57" fmla="*/ 79 h 3189"/>
                <a:gd name="T58" fmla="*/ 105 w 2635"/>
                <a:gd name="T59" fmla="*/ 87 h 3189"/>
                <a:gd name="T60" fmla="*/ 100 w 2635"/>
                <a:gd name="T61" fmla="*/ 61 h 3189"/>
                <a:gd name="T62" fmla="*/ 110 w 2635"/>
                <a:gd name="T63" fmla="*/ 48 h 3189"/>
                <a:gd name="T64" fmla="*/ 110 w 2635"/>
                <a:gd name="T65" fmla="*/ 23 h 3189"/>
                <a:gd name="T66" fmla="*/ 114 w 2635"/>
                <a:gd name="T67" fmla="*/ 6 h 3189"/>
                <a:gd name="T68" fmla="*/ 116 w 2635"/>
                <a:gd name="T69" fmla="*/ 0 h 31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35" h="3189">
                  <a:moveTo>
                    <a:pt x="609" y="0"/>
                  </a:moveTo>
                  <a:lnTo>
                    <a:pt x="2635" y="300"/>
                  </a:lnTo>
                  <a:lnTo>
                    <a:pt x="2416" y="3189"/>
                  </a:lnTo>
                  <a:lnTo>
                    <a:pt x="2089" y="3144"/>
                  </a:lnTo>
                  <a:lnTo>
                    <a:pt x="1759" y="3126"/>
                  </a:lnTo>
                  <a:lnTo>
                    <a:pt x="1525" y="3084"/>
                  </a:lnTo>
                  <a:lnTo>
                    <a:pt x="553" y="2514"/>
                  </a:lnTo>
                  <a:lnTo>
                    <a:pt x="106" y="2289"/>
                  </a:lnTo>
                  <a:lnTo>
                    <a:pt x="16" y="2169"/>
                  </a:lnTo>
                  <a:lnTo>
                    <a:pt x="0" y="2135"/>
                  </a:lnTo>
                  <a:lnTo>
                    <a:pt x="96" y="2088"/>
                  </a:lnTo>
                  <a:lnTo>
                    <a:pt x="94" y="1964"/>
                  </a:lnTo>
                  <a:lnTo>
                    <a:pt x="54" y="1844"/>
                  </a:lnTo>
                  <a:lnTo>
                    <a:pt x="96" y="1736"/>
                  </a:lnTo>
                  <a:lnTo>
                    <a:pt x="187" y="1665"/>
                  </a:lnTo>
                  <a:lnTo>
                    <a:pt x="157" y="1575"/>
                  </a:lnTo>
                  <a:lnTo>
                    <a:pt x="205" y="1509"/>
                  </a:lnTo>
                  <a:lnTo>
                    <a:pt x="276" y="1397"/>
                  </a:lnTo>
                  <a:lnTo>
                    <a:pt x="337" y="1395"/>
                  </a:lnTo>
                  <a:lnTo>
                    <a:pt x="360" y="1319"/>
                  </a:lnTo>
                  <a:lnTo>
                    <a:pt x="249" y="1124"/>
                  </a:lnTo>
                  <a:lnTo>
                    <a:pt x="217" y="948"/>
                  </a:lnTo>
                  <a:lnTo>
                    <a:pt x="178" y="897"/>
                  </a:lnTo>
                  <a:lnTo>
                    <a:pt x="249" y="809"/>
                  </a:lnTo>
                  <a:lnTo>
                    <a:pt x="258" y="687"/>
                  </a:lnTo>
                  <a:lnTo>
                    <a:pt x="223" y="515"/>
                  </a:lnTo>
                  <a:lnTo>
                    <a:pt x="228" y="431"/>
                  </a:lnTo>
                  <a:lnTo>
                    <a:pt x="307" y="384"/>
                  </a:lnTo>
                  <a:lnTo>
                    <a:pt x="411" y="414"/>
                  </a:lnTo>
                  <a:lnTo>
                    <a:pt x="553" y="461"/>
                  </a:lnTo>
                  <a:lnTo>
                    <a:pt x="528" y="320"/>
                  </a:lnTo>
                  <a:lnTo>
                    <a:pt x="582" y="252"/>
                  </a:lnTo>
                  <a:lnTo>
                    <a:pt x="582" y="122"/>
                  </a:lnTo>
                  <a:lnTo>
                    <a:pt x="603" y="32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24F482EE-A3EF-9349-AB34-218B10184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993" y="1512189"/>
              <a:ext cx="776844" cy="588268"/>
            </a:xfrm>
            <a:custGeom>
              <a:avLst/>
              <a:gdLst>
                <a:gd name="T0" fmla="*/ 43 w 2886"/>
                <a:gd name="T1" fmla="*/ 0 h 2181"/>
                <a:gd name="T2" fmla="*/ 21 w 2886"/>
                <a:gd name="T3" fmla="*/ 141 h 2181"/>
                <a:gd name="T4" fmla="*/ 0 w 2886"/>
                <a:gd name="T5" fmla="*/ 388 h 2181"/>
                <a:gd name="T6" fmla="*/ 215 w 2886"/>
                <a:gd name="T7" fmla="*/ 404 h 2181"/>
                <a:gd name="T8" fmla="*/ 386 w 2886"/>
                <a:gd name="T9" fmla="*/ 412 h 2181"/>
                <a:gd name="T10" fmla="*/ 536 w 2886"/>
                <a:gd name="T11" fmla="*/ 414 h 2181"/>
                <a:gd name="T12" fmla="*/ 535 w 2886"/>
                <a:gd name="T13" fmla="*/ 196 h 2181"/>
                <a:gd name="T14" fmla="*/ 546 w 2886"/>
                <a:gd name="T15" fmla="*/ 112 h 2181"/>
                <a:gd name="T16" fmla="*/ 543 w 2886"/>
                <a:gd name="T17" fmla="*/ 80 h 2181"/>
                <a:gd name="T18" fmla="*/ 540 w 2886"/>
                <a:gd name="T19" fmla="*/ 51 h 2181"/>
                <a:gd name="T20" fmla="*/ 543 w 2886"/>
                <a:gd name="T21" fmla="*/ 28 h 2181"/>
                <a:gd name="T22" fmla="*/ 519 w 2886"/>
                <a:gd name="T23" fmla="*/ 32 h 2181"/>
                <a:gd name="T24" fmla="*/ 396 w 2886"/>
                <a:gd name="T25" fmla="*/ 30 h 2181"/>
                <a:gd name="T26" fmla="*/ 72 w 2886"/>
                <a:gd name="T27" fmla="*/ 2 h 2181"/>
                <a:gd name="T28" fmla="*/ 43 w 2886"/>
                <a:gd name="T29" fmla="*/ 0 h 21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86" h="2181">
                  <a:moveTo>
                    <a:pt x="227" y="0"/>
                  </a:moveTo>
                  <a:lnTo>
                    <a:pt x="110" y="741"/>
                  </a:lnTo>
                  <a:lnTo>
                    <a:pt x="0" y="2044"/>
                  </a:lnTo>
                  <a:lnTo>
                    <a:pt x="1134" y="2128"/>
                  </a:lnTo>
                  <a:lnTo>
                    <a:pt x="2040" y="2170"/>
                  </a:lnTo>
                  <a:lnTo>
                    <a:pt x="2835" y="2181"/>
                  </a:lnTo>
                  <a:lnTo>
                    <a:pt x="2826" y="1035"/>
                  </a:lnTo>
                  <a:lnTo>
                    <a:pt x="2886" y="591"/>
                  </a:lnTo>
                  <a:lnTo>
                    <a:pt x="2868" y="423"/>
                  </a:lnTo>
                  <a:lnTo>
                    <a:pt x="2856" y="267"/>
                  </a:lnTo>
                  <a:lnTo>
                    <a:pt x="2868" y="147"/>
                  </a:lnTo>
                  <a:lnTo>
                    <a:pt x="2745" y="169"/>
                  </a:lnTo>
                  <a:lnTo>
                    <a:pt x="2093" y="157"/>
                  </a:lnTo>
                  <a:lnTo>
                    <a:pt x="380" y="12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7E71E8ED-DF86-3A46-ADBE-39F95E791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378" y="881294"/>
              <a:ext cx="761193" cy="449017"/>
            </a:xfrm>
            <a:custGeom>
              <a:avLst/>
              <a:gdLst>
                <a:gd name="T0" fmla="*/ 0 w 2822"/>
                <a:gd name="T1" fmla="*/ 276 h 1670"/>
                <a:gd name="T2" fmla="*/ 108 w 2822"/>
                <a:gd name="T3" fmla="*/ 285 h 1670"/>
                <a:gd name="T4" fmla="*/ 217 w 2822"/>
                <a:gd name="T5" fmla="*/ 286 h 1670"/>
                <a:gd name="T6" fmla="*/ 295 w 2822"/>
                <a:gd name="T7" fmla="*/ 285 h 1670"/>
                <a:gd name="T8" fmla="*/ 349 w 2822"/>
                <a:gd name="T9" fmla="*/ 283 h 1670"/>
                <a:gd name="T10" fmla="*/ 376 w 2822"/>
                <a:gd name="T11" fmla="*/ 281 h 1670"/>
                <a:gd name="T12" fmla="*/ 422 w 2822"/>
                <a:gd name="T13" fmla="*/ 298 h 1670"/>
                <a:gd name="T14" fmla="*/ 439 w 2822"/>
                <a:gd name="T15" fmla="*/ 286 h 1670"/>
                <a:gd name="T16" fmla="*/ 473 w 2822"/>
                <a:gd name="T17" fmla="*/ 286 h 1670"/>
                <a:gd name="T18" fmla="*/ 485 w 2822"/>
                <a:gd name="T19" fmla="*/ 303 h 1670"/>
                <a:gd name="T20" fmla="*/ 535 w 2822"/>
                <a:gd name="T21" fmla="*/ 316 h 1670"/>
                <a:gd name="T22" fmla="*/ 535 w 2822"/>
                <a:gd name="T23" fmla="*/ 259 h 1670"/>
                <a:gd name="T24" fmla="*/ 528 w 2822"/>
                <a:gd name="T25" fmla="*/ 233 h 1670"/>
                <a:gd name="T26" fmla="*/ 533 w 2822"/>
                <a:gd name="T27" fmla="*/ 181 h 1670"/>
                <a:gd name="T28" fmla="*/ 526 w 2822"/>
                <a:gd name="T29" fmla="*/ 72 h 1670"/>
                <a:gd name="T30" fmla="*/ 502 w 2822"/>
                <a:gd name="T31" fmla="*/ 43 h 1670"/>
                <a:gd name="T32" fmla="*/ 509 w 2822"/>
                <a:gd name="T33" fmla="*/ 22 h 1670"/>
                <a:gd name="T34" fmla="*/ 507 w 2822"/>
                <a:gd name="T35" fmla="*/ 0 h 1670"/>
                <a:gd name="T36" fmla="*/ 388 w 2822"/>
                <a:gd name="T37" fmla="*/ 3 h 1670"/>
                <a:gd name="T38" fmla="*/ 10 w 2822"/>
                <a:gd name="T39" fmla="*/ 10 h 1670"/>
                <a:gd name="T40" fmla="*/ 5 w 2822"/>
                <a:gd name="T41" fmla="*/ 90 h 1670"/>
                <a:gd name="T42" fmla="*/ 0 w 2822"/>
                <a:gd name="T43" fmla="*/ 276 h 16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822" h="1670">
                  <a:moveTo>
                    <a:pt x="0" y="1456"/>
                  </a:moveTo>
                  <a:lnTo>
                    <a:pt x="570" y="1505"/>
                  </a:lnTo>
                  <a:lnTo>
                    <a:pt x="1143" y="1513"/>
                  </a:lnTo>
                  <a:lnTo>
                    <a:pt x="1558" y="1505"/>
                  </a:lnTo>
                  <a:lnTo>
                    <a:pt x="1842" y="1496"/>
                  </a:lnTo>
                  <a:lnTo>
                    <a:pt x="1985" y="1483"/>
                  </a:lnTo>
                  <a:lnTo>
                    <a:pt x="2225" y="1573"/>
                  </a:lnTo>
                  <a:lnTo>
                    <a:pt x="2315" y="1513"/>
                  </a:lnTo>
                  <a:lnTo>
                    <a:pt x="2496" y="1513"/>
                  </a:lnTo>
                  <a:lnTo>
                    <a:pt x="2556" y="1603"/>
                  </a:lnTo>
                  <a:lnTo>
                    <a:pt x="2822" y="1670"/>
                  </a:lnTo>
                  <a:lnTo>
                    <a:pt x="2822" y="1369"/>
                  </a:lnTo>
                  <a:lnTo>
                    <a:pt x="2785" y="1232"/>
                  </a:lnTo>
                  <a:lnTo>
                    <a:pt x="2813" y="957"/>
                  </a:lnTo>
                  <a:lnTo>
                    <a:pt x="2776" y="382"/>
                  </a:lnTo>
                  <a:lnTo>
                    <a:pt x="2646" y="226"/>
                  </a:lnTo>
                  <a:lnTo>
                    <a:pt x="2685" y="118"/>
                  </a:lnTo>
                  <a:lnTo>
                    <a:pt x="2674" y="0"/>
                  </a:lnTo>
                  <a:lnTo>
                    <a:pt x="2045" y="16"/>
                  </a:lnTo>
                  <a:lnTo>
                    <a:pt x="54" y="54"/>
                  </a:lnTo>
                  <a:lnTo>
                    <a:pt x="28" y="476"/>
                  </a:lnTo>
                  <a:lnTo>
                    <a:pt x="0" y="1456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id="{D9E47BCD-C8AE-A046-B3C7-46C0A7881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841" y="1274893"/>
              <a:ext cx="894935" cy="399284"/>
            </a:xfrm>
            <a:custGeom>
              <a:avLst/>
              <a:gdLst>
                <a:gd name="T0" fmla="*/ 7 w 3321"/>
                <a:gd name="T1" fmla="*/ 0 h 1486"/>
                <a:gd name="T2" fmla="*/ 0 w 3321"/>
                <a:gd name="T3" fmla="*/ 197 h 1486"/>
                <a:gd name="T4" fmla="*/ 123 w 3321"/>
                <a:gd name="T5" fmla="*/ 200 h 1486"/>
                <a:gd name="T6" fmla="*/ 146 w 3321"/>
                <a:gd name="T7" fmla="*/ 196 h 1486"/>
                <a:gd name="T8" fmla="*/ 144 w 3321"/>
                <a:gd name="T9" fmla="*/ 218 h 1486"/>
                <a:gd name="T10" fmla="*/ 147 w 3321"/>
                <a:gd name="T11" fmla="*/ 252 h 1486"/>
                <a:gd name="T12" fmla="*/ 150 w 3321"/>
                <a:gd name="T13" fmla="*/ 281 h 1486"/>
                <a:gd name="T14" fmla="*/ 413 w 3321"/>
                <a:gd name="T15" fmla="*/ 281 h 1486"/>
                <a:gd name="T16" fmla="*/ 529 w 3321"/>
                <a:gd name="T17" fmla="*/ 275 h 1486"/>
                <a:gd name="T18" fmla="*/ 557 w 3321"/>
                <a:gd name="T19" fmla="*/ 272 h 1486"/>
                <a:gd name="T20" fmla="*/ 588 w 3321"/>
                <a:gd name="T21" fmla="*/ 271 h 1486"/>
                <a:gd name="T22" fmla="*/ 629 w 3321"/>
                <a:gd name="T23" fmla="*/ 269 h 1486"/>
                <a:gd name="T24" fmla="*/ 607 w 3321"/>
                <a:gd name="T25" fmla="*/ 225 h 1486"/>
                <a:gd name="T26" fmla="*/ 607 w 3321"/>
                <a:gd name="T27" fmla="*/ 179 h 1486"/>
                <a:gd name="T28" fmla="*/ 556 w 3321"/>
                <a:gd name="T29" fmla="*/ 78 h 1486"/>
                <a:gd name="T30" fmla="*/ 540 w 3321"/>
                <a:gd name="T31" fmla="*/ 40 h 1486"/>
                <a:gd name="T32" fmla="*/ 490 w 3321"/>
                <a:gd name="T33" fmla="*/ 28 h 1486"/>
                <a:gd name="T34" fmla="*/ 480 w 3321"/>
                <a:gd name="T35" fmla="*/ 11 h 1486"/>
                <a:gd name="T36" fmla="*/ 445 w 3321"/>
                <a:gd name="T37" fmla="*/ 11 h 1486"/>
                <a:gd name="T38" fmla="*/ 428 w 3321"/>
                <a:gd name="T39" fmla="*/ 22 h 1486"/>
                <a:gd name="T40" fmla="*/ 382 w 3321"/>
                <a:gd name="T41" fmla="*/ 5 h 1486"/>
                <a:gd name="T42" fmla="*/ 353 w 3321"/>
                <a:gd name="T43" fmla="*/ 8 h 1486"/>
                <a:gd name="T44" fmla="*/ 301 w 3321"/>
                <a:gd name="T45" fmla="*/ 9 h 1486"/>
                <a:gd name="T46" fmla="*/ 220 w 3321"/>
                <a:gd name="T47" fmla="*/ 11 h 1486"/>
                <a:gd name="T48" fmla="*/ 115 w 3321"/>
                <a:gd name="T49" fmla="*/ 9 h 1486"/>
                <a:gd name="T50" fmla="*/ 7 w 3321"/>
                <a:gd name="T51" fmla="*/ 0 h 14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321" h="1486">
                  <a:moveTo>
                    <a:pt x="35" y="0"/>
                  </a:moveTo>
                  <a:lnTo>
                    <a:pt x="0" y="1044"/>
                  </a:lnTo>
                  <a:lnTo>
                    <a:pt x="651" y="1058"/>
                  </a:lnTo>
                  <a:lnTo>
                    <a:pt x="769" y="1034"/>
                  </a:lnTo>
                  <a:lnTo>
                    <a:pt x="761" y="1152"/>
                  </a:lnTo>
                  <a:lnTo>
                    <a:pt x="775" y="1332"/>
                  </a:lnTo>
                  <a:lnTo>
                    <a:pt x="793" y="1486"/>
                  </a:lnTo>
                  <a:lnTo>
                    <a:pt x="2181" y="1486"/>
                  </a:lnTo>
                  <a:lnTo>
                    <a:pt x="2791" y="1454"/>
                  </a:lnTo>
                  <a:lnTo>
                    <a:pt x="2939" y="1436"/>
                  </a:lnTo>
                  <a:lnTo>
                    <a:pt x="3107" y="1432"/>
                  </a:lnTo>
                  <a:lnTo>
                    <a:pt x="3321" y="1424"/>
                  </a:lnTo>
                  <a:lnTo>
                    <a:pt x="3203" y="1190"/>
                  </a:lnTo>
                  <a:lnTo>
                    <a:pt x="3203" y="946"/>
                  </a:lnTo>
                  <a:lnTo>
                    <a:pt x="2937" y="414"/>
                  </a:lnTo>
                  <a:lnTo>
                    <a:pt x="2849" y="212"/>
                  </a:lnTo>
                  <a:lnTo>
                    <a:pt x="2587" y="146"/>
                  </a:lnTo>
                  <a:lnTo>
                    <a:pt x="2533" y="56"/>
                  </a:lnTo>
                  <a:lnTo>
                    <a:pt x="2348" y="58"/>
                  </a:lnTo>
                  <a:lnTo>
                    <a:pt x="2259" y="116"/>
                  </a:lnTo>
                  <a:lnTo>
                    <a:pt x="2017" y="24"/>
                  </a:lnTo>
                  <a:lnTo>
                    <a:pt x="1862" y="42"/>
                  </a:lnTo>
                  <a:lnTo>
                    <a:pt x="1587" y="50"/>
                  </a:lnTo>
                  <a:lnTo>
                    <a:pt x="1159" y="56"/>
                  </a:lnTo>
                  <a:lnTo>
                    <a:pt x="607" y="4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009B8669-2D51-6644-A408-81A17728E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186" y="1658546"/>
              <a:ext cx="818105" cy="443333"/>
            </a:xfrm>
            <a:custGeom>
              <a:avLst/>
              <a:gdLst>
                <a:gd name="T0" fmla="*/ 12 w 3036"/>
                <a:gd name="T1" fmla="*/ 11 h 1646"/>
                <a:gd name="T2" fmla="*/ 0 w 3036"/>
                <a:gd name="T3" fmla="*/ 93 h 1646"/>
                <a:gd name="T4" fmla="*/ 2 w 3036"/>
                <a:gd name="T5" fmla="*/ 311 h 1646"/>
                <a:gd name="T6" fmla="*/ 265 w 3036"/>
                <a:gd name="T7" fmla="*/ 312 h 1646"/>
                <a:gd name="T8" fmla="*/ 435 w 3036"/>
                <a:gd name="T9" fmla="*/ 298 h 1646"/>
                <a:gd name="T10" fmla="*/ 575 w 3036"/>
                <a:gd name="T11" fmla="*/ 286 h 1646"/>
                <a:gd name="T12" fmla="*/ 575 w 3036"/>
                <a:gd name="T13" fmla="*/ 251 h 1646"/>
                <a:gd name="T14" fmla="*/ 570 w 3036"/>
                <a:gd name="T15" fmla="*/ 198 h 1646"/>
                <a:gd name="T16" fmla="*/ 570 w 3036"/>
                <a:gd name="T17" fmla="*/ 135 h 1646"/>
                <a:gd name="T18" fmla="*/ 566 w 3036"/>
                <a:gd name="T19" fmla="*/ 87 h 1646"/>
                <a:gd name="T20" fmla="*/ 542 w 3036"/>
                <a:gd name="T21" fmla="*/ 73 h 1646"/>
                <a:gd name="T22" fmla="*/ 532 w 3036"/>
                <a:gd name="T23" fmla="*/ 42 h 1646"/>
                <a:gd name="T24" fmla="*/ 537 w 3036"/>
                <a:gd name="T25" fmla="*/ 25 h 1646"/>
                <a:gd name="T26" fmla="*/ 518 w 3036"/>
                <a:gd name="T27" fmla="*/ 14 h 1646"/>
                <a:gd name="T28" fmla="*/ 491 w 3036"/>
                <a:gd name="T29" fmla="*/ 0 h 1646"/>
                <a:gd name="T30" fmla="*/ 453 w 3036"/>
                <a:gd name="T31" fmla="*/ 0 h 1646"/>
                <a:gd name="T32" fmla="*/ 419 w 3036"/>
                <a:gd name="T33" fmla="*/ 2 h 1646"/>
                <a:gd name="T34" fmla="*/ 391 w 3036"/>
                <a:gd name="T35" fmla="*/ 5 h 1646"/>
                <a:gd name="T36" fmla="*/ 279 w 3036"/>
                <a:gd name="T37" fmla="*/ 11 h 1646"/>
                <a:gd name="T38" fmla="*/ 12 w 3036"/>
                <a:gd name="T39" fmla="*/ 11 h 16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36" h="1646">
                  <a:moveTo>
                    <a:pt x="62" y="59"/>
                  </a:moveTo>
                  <a:lnTo>
                    <a:pt x="0" y="491"/>
                  </a:lnTo>
                  <a:lnTo>
                    <a:pt x="13" y="1641"/>
                  </a:lnTo>
                  <a:lnTo>
                    <a:pt x="1401" y="1646"/>
                  </a:lnTo>
                  <a:lnTo>
                    <a:pt x="2298" y="1572"/>
                  </a:lnTo>
                  <a:lnTo>
                    <a:pt x="3036" y="1509"/>
                  </a:lnTo>
                  <a:lnTo>
                    <a:pt x="3036" y="1326"/>
                  </a:lnTo>
                  <a:lnTo>
                    <a:pt x="3009" y="1043"/>
                  </a:lnTo>
                  <a:lnTo>
                    <a:pt x="3009" y="713"/>
                  </a:lnTo>
                  <a:lnTo>
                    <a:pt x="2987" y="461"/>
                  </a:lnTo>
                  <a:lnTo>
                    <a:pt x="2862" y="384"/>
                  </a:lnTo>
                  <a:lnTo>
                    <a:pt x="2807" y="221"/>
                  </a:lnTo>
                  <a:lnTo>
                    <a:pt x="2837" y="131"/>
                  </a:lnTo>
                  <a:lnTo>
                    <a:pt x="2734" y="73"/>
                  </a:lnTo>
                  <a:lnTo>
                    <a:pt x="2593" y="0"/>
                  </a:lnTo>
                  <a:lnTo>
                    <a:pt x="2392" y="2"/>
                  </a:lnTo>
                  <a:lnTo>
                    <a:pt x="2212" y="11"/>
                  </a:lnTo>
                  <a:lnTo>
                    <a:pt x="2062" y="27"/>
                  </a:lnTo>
                  <a:lnTo>
                    <a:pt x="1474" y="60"/>
                  </a:lnTo>
                  <a:lnTo>
                    <a:pt x="62" y="59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2C0AC0BD-EEB6-C84A-8179-A67732341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236" y="2063514"/>
              <a:ext cx="715664" cy="782937"/>
            </a:xfrm>
            <a:custGeom>
              <a:avLst/>
              <a:gdLst>
                <a:gd name="T0" fmla="*/ 41 w 2655"/>
                <a:gd name="T1" fmla="*/ 0 h 2904"/>
                <a:gd name="T2" fmla="*/ 261 w 2655"/>
                <a:gd name="T3" fmla="*/ 16 h 2904"/>
                <a:gd name="T4" fmla="*/ 411 w 2655"/>
                <a:gd name="T5" fmla="*/ 23 h 2904"/>
                <a:gd name="T6" fmla="*/ 503 w 2655"/>
                <a:gd name="T7" fmla="*/ 25 h 2904"/>
                <a:gd name="T8" fmla="*/ 500 w 2655"/>
                <a:gd name="T9" fmla="*/ 75 h 2904"/>
                <a:gd name="T10" fmla="*/ 503 w 2655"/>
                <a:gd name="T11" fmla="*/ 283 h 2904"/>
                <a:gd name="T12" fmla="*/ 497 w 2655"/>
                <a:gd name="T13" fmla="*/ 505 h 2904"/>
                <a:gd name="T14" fmla="*/ 194 w 2655"/>
                <a:gd name="T15" fmla="*/ 494 h 2904"/>
                <a:gd name="T16" fmla="*/ 206 w 2655"/>
                <a:gd name="T17" fmla="*/ 516 h 2904"/>
                <a:gd name="T18" fmla="*/ 171 w 2655"/>
                <a:gd name="T19" fmla="*/ 510 h 2904"/>
                <a:gd name="T20" fmla="*/ 130 w 2655"/>
                <a:gd name="T21" fmla="*/ 512 h 2904"/>
                <a:gd name="T22" fmla="*/ 80 w 2655"/>
                <a:gd name="T23" fmla="*/ 505 h 2904"/>
                <a:gd name="T24" fmla="*/ 78 w 2655"/>
                <a:gd name="T25" fmla="*/ 532 h 2904"/>
                <a:gd name="T26" fmla="*/ 73 w 2655"/>
                <a:gd name="T27" fmla="*/ 551 h 2904"/>
                <a:gd name="T28" fmla="*/ 0 w 2655"/>
                <a:gd name="T29" fmla="*/ 549 h 2904"/>
                <a:gd name="T30" fmla="*/ 41 w 2655"/>
                <a:gd name="T31" fmla="*/ 0 h 29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655" h="2904">
                  <a:moveTo>
                    <a:pt x="217" y="0"/>
                  </a:moveTo>
                  <a:lnTo>
                    <a:pt x="1377" y="84"/>
                  </a:lnTo>
                  <a:lnTo>
                    <a:pt x="2169" y="122"/>
                  </a:lnTo>
                  <a:lnTo>
                    <a:pt x="2653" y="132"/>
                  </a:lnTo>
                  <a:lnTo>
                    <a:pt x="2637" y="396"/>
                  </a:lnTo>
                  <a:lnTo>
                    <a:pt x="2655" y="1494"/>
                  </a:lnTo>
                  <a:lnTo>
                    <a:pt x="2625" y="2664"/>
                  </a:lnTo>
                  <a:lnTo>
                    <a:pt x="1026" y="2601"/>
                  </a:lnTo>
                  <a:lnTo>
                    <a:pt x="1086" y="2721"/>
                  </a:lnTo>
                  <a:lnTo>
                    <a:pt x="903" y="2688"/>
                  </a:lnTo>
                  <a:lnTo>
                    <a:pt x="687" y="2700"/>
                  </a:lnTo>
                  <a:lnTo>
                    <a:pt x="423" y="2664"/>
                  </a:lnTo>
                  <a:lnTo>
                    <a:pt x="411" y="2802"/>
                  </a:lnTo>
                  <a:lnTo>
                    <a:pt x="387" y="2904"/>
                  </a:lnTo>
                  <a:lnTo>
                    <a:pt x="0" y="28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0D4C4F6F-AA37-964D-BEEA-3F2B07D22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631" y="2064934"/>
              <a:ext cx="976034" cy="464647"/>
            </a:xfrm>
            <a:custGeom>
              <a:avLst/>
              <a:gdLst>
                <a:gd name="T0" fmla="*/ 3 w 3616"/>
                <a:gd name="T1" fmla="*/ 24 h 1724"/>
                <a:gd name="T2" fmla="*/ 0 w 3616"/>
                <a:gd name="T3" fmla="*/ 74 h 1724"/>
                <a:gd name="T4" fmla="*/ 109 w 3616"/>
                <a:gd name="T5" fmla="*/ 73 h 1724"/>
                <a:gd name="T6" fmla="*/ 169 w 3616"/>
                <a:gd name="T7" fmla="*/ 71 h 1724"/>
                <a:gd name="T8" fmla="*/ 231 w 3616"/>
                <a:gd name="T9" fmla="*/ 71 h 1724"/>
                <a:gd name="T10" fmla="*/ 234 w 3616"/>
                <a:gd name="T11" fmla="*/ 106 h 1724"/>
                <a:gd name="T12" fmla="*/ 235 w 3616"/>
                <a:gd name="T13" fmla="*/ 158 h 1724"/>
                <a:gd name="T14" fmla="*/ 230 w 3616"/>
                <a:gd name="T15" fmla="*/ 187 h 1724"/>
                <a:gd name="T16" fmla="*/ 223 w 3616"/>
                <a:gd name="T17" fmla="*/ 211 h 1724"/>
                <a:gd name="T18" fmla="*/ 230 w 3616"/>
                <a:gd name="T19" fmla="*/ 234 h 1724"/>
                <a:gd name="T20" fmla="*/ 231 w 3616"/>
                <a:gd name="T21" fmla="*/ 259 h 1724"/>
                <a:gd name="T22" fmla="*/ 261 w 3616"/>
                <a:gd name="T23" fmla="*/ 262 h 1724"/>
                <a:gd name="T24" fmla="*/ 280 w 3616"/>
                <a:gd name="T25" fmla="*/ 274 h 1724"/>
                <a:gd name="T26" fmla="*/ 306 w 3616"/>
                <a:gd name="T27" fmla="*/ 276 h 1724"/>
                <a:gd name="T28" fmla="*/ 338 w 3616"/>
                <a:gd name="T29" fmla="*/ 295 h 1724"/>
                <a:gd name="T30" fmla="*/ 381 w 3616"/>
                <a:gd name="T31" fmla="*/ 288 h 1724"/>
                <a:gd name="T32" fmla="*/ 412 w 3616"/>
                <a:gd name="T33" fmla="*/ 315 h 1724"/>
                <a:gd name="T34" fmla="*/ 440 w 3616"/>
                <a:gd name="T35" fmla="*/ 309 h 1724"/>
                <a:gd name="T36" fmla="*/ 464 w 3616"/>
                <a:gd name="T37" fmla="*/ 321 h 1724"/>
                <a:gd name="T38" fmla="*/ 492 w 3616"/>
                <a:gd name="T39" fmla="*/ 319 h 1724"/>
                <a:gd name="T40" fmla="*/ 544 w 3616"/>
                <a:gd name="T41" fmla="*/ 327 h 1724"/>
                <a:gd name="T42" fmla="*/ 591 w 3616"/>
                <a:gd name="T43" fmla="*/ 309 h 1724"/>
                <a:gd name="T44" fmla="*/ 617 w 3616"/>
                <a:gd name="T45" fmla="*/ 312 h 1724"/>
                <a:gd name="T46" fmla="*/ 636 w 3616"/>
                <a:gd name="T47" fmla="*/ 303 h 1724"/>
                <a:gd name="T48" fmla="*/ 657 w 3616"/>
                <a:gd name="T49" fmla="*/ 321 h 1724"/>
                <a:gd name="T50" fmla="*/ 686 w 3616"/>
                <a:gd name="T51" fmla="*/ 327 h 1724"/>
                <a:gd name="T52" fmla="*/ 686 w 3616"/>
                <a:gd name="T53" fmla="*/ 173 h 1724"/>
                <a:gd name="T54" fmla="*/ 673 w 3616"/>
                <a:gd name="T55" fmla="*/ 112 h 1724"/>
                <a:gd name="T56" fmla="*/ 669 w 3616"/>
                <a:gd name="T57" fmla="*/ 74 h 1724"/>
                <a:gd name="T58" fmla="*/ 669 w 3616"/>
                <a:gd name="T59" fmla="*/ 48 h 1724"/>
                <a:gd name="T60" fmla="*/ 664 w 3616"/>
                <a:gd name="T61" fmla="*/ 26 h 1724"/>
                <a:gd name="T62" fmla="*/ 654 w 3616"/>
                <a:gd name="T63" fmla="*/ 0 h 1724"/>
                <a:gd name="T64" fmla="*/ 587 w 3616"/>
                <a:gd name="T65" fmla="*/ 5 h 1724"/>
                <a:gd name="T66" fmla="*/ 344 w 3616"/>
                <a:gd name="T67" fmla="*/ 25 h 1724"/>
                <a:gd name="T68" fmla="*/ 219 w 3616"/>
                <a:gd name="T69" fmla="*/ 25 h 1724"/>
                <a:gd name="T70" fmla="*/ 79 w 3616"/>
                <a:gd name="T71" fmla="*/ 25 h 1724"/>
                <a:gd name="T72" fmla="*/ 3 w 3616"/>
                <a:gd name="T73" fmla="*/ 24 h 17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16" h="1724">
                  <a:moveTo>
                    <a:pt x="14" y="124"/>
                  </a:moveTo>
                  <a:lnTo>
                    <a:pt x="0" y="392"/>
                  </a:lnTo>
                  <a:lnTo>
                    <a:pt x="573" y="383"/>
                  </a:lnTo>
                  <a:lnTo>
                    <a:pt x="893" y="374"/>
                  </a:lnTo>
                  <a:lnTo>
                    <a:pt x="1215" y="374"/>
                  </a:lnTo>
                  <a:lnTo>
                    <a:pt x="1231" y="557"/>
                  </a:lnTo>
                  <a:lnTo>
                    <a:pt x="1241" y="831"/>
                  </a:lnTo>
                  <a:lnTo>
                    <a:pt x="1213" y="987"/>
                  </a:lnTo>
                  <a:lnTo>
                    <a:pt x="1177" y="1115"/>
                  </a:lnTo>
                  <a:lnTo>
                    <a:pt x="1213" y="1233"/>
                  </a:lnTo>
                  <a:lnTo>
                    <a:pt x="1215" y="1364"/>
                  </a:lnTo>
                  <a:lnTo>
                    <a:pt x="1378" y="1380"/>
                  </a:lnTo>
                  <a:lnTo>
                    <a:pt x="1478" y="1444"/>
                  </a:lnTo>
                  <a:lnTo>
                    <a:pt x="1615" y="1453"/>
                  </a:lnTo>
                  <a:lnTo>
                    <a:pt x="1780" y="1553"/>
                  </a:lnTo>
                  <a:lnTo>
                    <a:pt x="2009" y="1517"/>
                  </a:lnTo>
                  <a:lnTo>
                    <a:pt x="2173" y="1663"/>
                  </a:lnTo>
                  <a:lnTo>
                    <a:pt x="2319" y="1627"/>
                  </a:lnTo>
                  <a:lnTo>
                    <a:pt x="2446" y="1694"/>
                  </a:lnTo>
                  <a:lnTo>
                    <a:pt x="2594" y="1681"/>
                  </a:lnTo>
                  <a:lnTo>
                    <a:pt x="2866" y="1724"/>
                  </a:lnTo>
                  <a:lnTo>
                    <a:pt x="3115" y="1627"/>
                  </a:lnTo>
                  <a:lnTo>
                    <a:pt x="3252" y="1645"/>
                  </a:lnTo>
                  <a:lnTo>
                    <a:pt x="3353" y="1599"/>
                  </a:lnTo>
                  <a:lnTo>
                    <a:pt x="3462" y="1691"/>
                  </a:lnTo>
                  <a:lnTo>
                    <a:pt x="3616" y="1724"/>
                  </a:lnTo>
                  <a:lnTo>
                    <a:pt x="3616" y="914"/>
                  </a:lnTo>
                  <a:lnTo>
                    <a:pt x="3545" y="593"/>
                  </a:lnTo>
                  <a:lnTo>
                    <a:pt x="3526" y="392"/>
                  </a:lnTo>
                  <a:lnTo>
                    <a:pt x="3526" y="254"/>
                  </a:lnTo>
                  <a:lnTo>
                    <a:pt x="3499" y="136"/>
                  </a:lnTo>
                  <a:lnTo>
                    <a:pt x="3446" y="0"/>
                  </a:lnTo>
                  <a:lnTo>
                    <a:pt x="3096" y="28"/>
                  </a:lnTo>
                  <a:lnTo>
                    <a:pt x="1814" y="134"/>
                  </a:lnTo>
                  <a:lnTo>
                    <a:pt x="1155" y="134"/>
                  </a:lnTo>
                  <a:lnTo>
                    <a:pt x="416" y="130"/>
                  </a:lnTo>
                  <a:lnTo>
                    <a:pt x="14" y="124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ED000BCD-B961-AA4D-8FA7-526D0F090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680" y="2165821"/>
              <a:ext cx="1552266" cy="1450777"/>
            </a:xfrm>
            <a:custGeom>
              <a:avLst/>
              <a:gdLst>
                <a:gd name="T0" fmla="*/ 11 w 5759"/>
                <a:gd name="T1" fmla="*/ 444 h 5383"/>
                <a:gd name="T2" fmla="*/ 68 w 5759"/>
                <a:gd name="T3" fmla="*/ 494 h 5383"/>
                <a:gd name="T4" fmla="*/ 108 w 5759"/>
                <a:gd name="T5" fmla="*/ 540 h 5383"/>
                <a:gd name="T6" fmla="*/ 137 w 5759"/>
                <a:gd name="T7" fmla="*/ 574 h 5383"/>
                <a:gd name="T8" fmla="*/ 163 w 5759"/>
                <a:gd name="T9" fmla="*/ 636 h 5383"/>
                <a:gd name="T10" fmla="*/ 205 w 5759"/>
                <a:gd name="T11" fmla="*/ 693 h 5383"/>
                <a:gd name="T12" fmla="*/ 271 w 5759"/>
                <a:gd name="T13" fmla="*/ 730 h 5383"/>
                <a:gd name="T14" fmla="*/ 313 w 5759"/>
                <a:gd name="T15" fmla="*/ 710 h 5383"/>
                <a:gd name="T16" fmla="*/ 353 w 5759"/>
                <a:gd name="T17" fmla="*/ 666 h 5383"/>
                <a:gd name="T18" fmla="*/ 412 w 5759"/>
                <a:gd name="T19" fmla="*/ 661 h 5383"/>
                <a:gd name="T20" fmla="*/ 488 w 5759"/>
                <a:gd name="T21" fmla="*/ 727 h 5383"/>
                <a:gd name="T22" fmla="*/ 563 w 5759"/>
                <a:gd name="T23" fmla="*/ 841 h 5383"/>
                <a:gd name="T24" fmla="*/ 606 w 5759"/>
                <a:gd name="T25" fmla="*/ 909 h 5383"/>
                <a:gd name="T26" fmla="*/ 637 w 5759"/>
                <a:gd name="T27" fmla="*/ 983 h 5383"/>
                <a:gd name="T28" fmla="*/ 745 w 5759"/>
                <a:gd name="T29" fmla="*/ 1018 h 5383"/>
                <a:gd name="T30" fmla="*/ 811 w 5759"/>
                <a:gd name="T31" fmla="*/ 1021 h 5383"/>
                <a:gd name="T32" fmla="*/ 794 w 5759"/>
                <a:gd name="T33" fmla="*/ 979 h 5383"/>
                <a:gd name="T34" fmla="*/ 768 w 5759"/>
                <a:gd name="T35" fmla="*/ 938 h 5383"/>
                <a:gd name="T36" fmla="*/ 773 w 5759"/>
                <a:gd name="T37" fmla="*/ 892 h 5383"/>
                <a:gd name="T38" fmla="*/ 777 w 5759"/>
                <a:gd name="T39" fmla="*/ 868 h 5383"/>
                <a:gd name="T40" fmla="*/ 762 w 5759"/>
                <a:gd name="T41" fmla="*/ 830 h 5383"/>
                <a:gd name="T42" fmla="*/ 779 w 5759"/>
                <a:gd name="T43" fmla="*/ 796 h 5383"/>
                <a:gd name="T44" fmla="*/ 830 w 5759"/>
                <a:gd name="T45" fmla="*/ 762 h 5383"/>
                <a:gd name="T46" fmla="*/ 859 w 5759"/>
                <a:gd name="T47" fmla="*/ 739 h 5383"/>
                <a:gd name="T48" fmla="*/ 930 w 5759"/>
                <a:gd name="T49" fmla="*/ 725 h 5383"/>
                <a:gd name="T50" fmla="*/ 955 w 5759"/>
                <a:gd name="T51" fmla="*/ 688 h 5383"/>
                <a:gd name="T52" fmla="*/ 967 w 5759"/>
                <a:gd name="T53" fmla="*/ 636 h 5383"/>
                <a:gd name="T54" fmla="*/ 1001 w 5759"/>
                <a:gd name="T55" fmla="*/ 653 h 5383"/>
                <a:gd name="T56" fmla="*/ 1080 w 5759"/>
                <a:gd name="T57" fmla="*/ 625 h 5383"/>
                <a:gd name="T58" fmla="*/ 1075 w 5759"/>
                <a:gd name="T59" fmla="*/ 523 h 5383"/>
                <a:gd name="T60" fmla="*/ 1083 w 5759"/>
                <a:gd name="T61" fmla="*/ 469 h 5383"/>
                <a:gd name="T62" fmla="*/ 1049 w 5759"/>
                <a:gd name="T63" fmla="*/ 422 h 5383"/>
                <a:gd name="T64" fmla="*/ 1038 w 5759"/>
                <a:gd name="T65" fmla="*/ 367 h 5383"/>
                <a:gd name="T66" fmla="*/ 1038 w 5759"/>
                <a:gd name="T67" fmla="*/ 317 h 5383"/>
                <a:gd name="T68" fmla="*/ 1036 w 5759"/>
                <a:gd name="T69" fmla="*/ 277 h 5383"/>
                <a:gd name="T70" fmla="*/ 991 w 5759"/>
                <a:gd name="T71" fmla="*/ 256 h 5383"/>
                <a:gd name="T72" fmla="*/ 940 w 5759"/>
                <a:gd name="T73" fmla="*/ 233 h 5383"/>
                <a:gd name="T74" fmla="*/ 895 w 5759"/>
                <a:gd name="T75" fmla="*/ 237 h 5383"/>
                <a:gd name="T76" fmla="*/ 797 w 5759"/>
                <a:gd name="T77" fmla="*/ 248 h 5383"/>
                <a:gd name="T78" fmla="*/ 744 w 5759"/>
                <a:gd name="T79" fmla="*/ 237 h 5383"/>
                <a:gd name="T80" fmla="*/ 686 w 5759"/>
                <a:gd name="T81" fmla="*/ 217 h 5383"/>
                <a:gd name="T82" fmla="*/ 611 w 5759"/>
                <a:gd name="T83" fmla="*/ 205 h 5383"/>
                <a:gd name="T84" fmla="*/ 566 w 5759"/>
                <a:gd name="T85" fmla="*/ 191 h 5383"/>
                <a:gd name="T86" fmla="*/ 535 w 5759"/>
                <a:gd name="T87" fmla="*/ 163 h 5383"/>
                <a:gd name="T88" fmla="*/ 535 w 5759"/>
                <a:gd name="T89" fmla="*/ 118 h 5383"/>
                <a:gd name="T90" fmla="*/ 539 w 5759"/>
                <a:gd name="T91" fmla="*/ 38 h 5383"/>
                <a:gd name="T92" fmla="*/ 473 w 5759"/>
                <a:gd name="T93" fmla="*/ 0 h 5383"/>
                <a:gd name="T94" fmla="*/ 305 w 5759"/>
                <a:gd name="T95" fmla="*/ 3 h 5383"/>
                <a:gd name="T96" fmla="*/ 303 w 5759"/>
                <a:gd name="T97" fmla="*/ 433 h 53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759" h="5383">
                  <a:moveTo>
                    <a:pt x="0" y="2219"/>
                  </a:moveTo>
                  <a:lnTo>
                    <a:pt x="60" y="2339"/>
                  </a:lnTo>
                  <a:lnTo>
                    <a:pt x="199" y="2439"/>
                  </a:lnTo>
                  <a:lnTo>
                    <a:pt x="361" y="2605"/>
                  </a:lnTo>
                  <a:lnTo>
                    <a:pt x="421" y="2755"/>
                  </a:lnTo>
                  <a:lnTo>
                    <a:pt x="571" y="2845"/>
                  </a:lnTo>
                  <a:lnTo>
                    <a:pt x="661" y="2875"/>
                  </a:lnTo>
                  <a:lnTo>
                    <a:pt x="721" y="3025"/>
                  </a:lnTo>
                  <a:lnTo>
                    <a:pt x="841" y="3175"/>
                  </a:lnTo>
                  <a:lnTo>
                    <a:pt x="863" y="3351"/>
                  </a:lnTo>
                  <a:lnTo>
                    <a:pt x="951" y="3519"/>
                  </a:lnTo>
                  <a:lnTo>
                    <a:pt x="1081" y="3655"/>
                  </a:lnTo>
                  <a:lnTo>
                    <a:pt x="1261" y="3685"/>
                  </a:lnTo>
                  <a:lnTo>
                    <a:pt x="1431" y="3847"/>
                  </a:lnTo>
                  <a:lnTo>
                    <a:pt x="1535" y="3815"/>
                  </a:lnTo>
                  <a:lnTo>
                    <a:pt x="1651" y="3745"/>
                  </a:lnTo>
                  <a:lnTo>
                    <a:pt x="1681" y="3595"/>
                  </a:lnTo>
                  <a:lnTo>
                    <a:pt x="1863" y="3511"/>
                  </a:lnTo>
                  <a:lnTo>
                    <a:pt x="1981" y="3415"/>
                  </a:lnTo>
                  <a:lnTo>
                    <a:pt x="2175" y="3487"/>
                  </a:lnTo>
                  <a:lnTo>
                    <a:pt x="2319" y="3567"/>
                  </a:lnTo>
                  <a:lnTo>
                    <a:pt x="2575" y="3831"/>
                  </a:lnTo>
                  <a:lnTo>
                    <a:pt x="2735" y="4095"/>
                  </a:lnTo>
                  <a:lnTo>
                    <a:pt x="2972" y="4435"/>
                  </a:lnTo>
                  <a:lnTo>
                    <a:pt x="3122" y="4555"/>
                  </a:lnTo>
                  <a:lnTo>
                    <a:pt x="3199" y="4791"/>
                  </a:lnTo>
                  <a:lnTo>
                    <a:pt x="3327" y="5023"/>
                  </a:lnTo>
                  <a:lnTo>
                    <a:pt x="3362" y="5185"/>
                  </a:lnTo>
                  <a:lnTo>
                    <a:pt x="3631" y="5279"/>
                  </a:lnTo>
                  <a:lnTo>
                    <a:pt x="3932" y="5365"/>
                  </a:lnTo>
                  <a:lnTo>
                    <a:pt x="4119" y="5383"/>
                  </a:lnTo>
                  <a:lnTo>
                    <a:pt x="4279" y="5383"/>
                  </a:lnTo>
                  <a:lnTo>
                    <a:pt x="4207" y="5271"/>
                  </a:lnTo>
                  <a:lnTo>
                    <a:pt x="4191" y="5159"/>
                  </a:lnTo>
                  <a:lnTo>
                    <a:pt x="4119" y="5079"/>
                  </a:lnTo>
                  <a:lnTo>
                    <a:pt x="4052" y="4945"/>
                  </a:lnTo>
                  <a:lnTo>
                    <a:pt x="4079" y="4839"/>
                  </a:lnTo>
                  <a:lnTo>
                    <a:pt x="4082" y="4705"/>
                  </a:lnTo>
                  <a:lnTo>
                    <a:pt x="3975" y="4639"/>
                  </a:lnTo>
                  <a:lnTo>
                    <a:pt x="4103" y="4575"/>
                  </a:lnTo>
                  <a:lnTo>
                    <a:pt x="4112" y="4435"/>
                  </a:lnTo>
                  <a:lnTo>
                    <a:pt x="4022" y="4375"/>
                  </a:lnTo>
                  <a:lnTo>
                    <a:pt x="4202" y="4345"/>
                  </a:lnTo>
                  <a:lnTo>
                    <a:pt x="4112" y="4195"/>
                  </a:lnTo>
                  <a:lnTo>
                    <a:pt x="4322" y="4165"/>
                  </a:lnTo>
                  <a:lnTo>
                    <a:pt x="4382" y="4015"/>
                  </a:lnTo>
                  <a:lnTo>
                    <a:pt x="4472" y="4015"/>
                  </a:lnTo>
                  <a:lnTo>
                    <a:pt x="4532" y="3895"/>
                  </a:lnTo>
                  <a:lnTo>
                    <a:pt x="4772" y="3895"/>
                  </a:lnTo>
                  <a:lnTo>
                    <a:pt x="4911" y="3823"/>
                  </a:lnTo>
                  <a:lnTo>
                    <a:pt x="5042" y="3745"/>
                  </a:lnTo>
                  <a:lnTo>
                    <a:pt x="5042" y="3625"/>
                  </a:lnTo>
                  <a:lnTo>
                    <a:pt x="5192" y="3535"/>
                  </a:lnTo>
                  <a:lnTo>
                    <a:pt x="5102" y="3355"/>
                  </a:lnTo>
                  <a:lnTo>
                    <a:pt x="5252" y="3325"/>
                  </a:lnTo>
                  <a:lnTo>
                    <a:pt x="5282" y="3445"/>
                  </a:lnTo>
                  <a:lnTo>
                    <a:pt x="5463" y="3391"/>
                  </a:lnTo>
                  <a:lnTo>
                    <a:pt x="5702" y="3295"/>
                  </a:lnTo>
                  <a:lnTo>
                    <a:pt x="5695" y="3031"/>
                  </a:lnTo>
                  <a:lnTo>
                    <a:pt x="5672" y="2755"/>
                  </a:lnTo>
                  <a:lnTo>
                    <a:pt x="5759" y="2671"/>
                  </a:lnTo>
                  <a:lnTo>
                    <a:pt x="5719" y="2471"/>
                  </a:lnTo>
                  <a:lnTo>
                    <a:pt x="5612" y="2305"/>
                  </a:lnTo>
                  <a:lnTo>
                    <a:pt x="5535" y="2223"/>
                  </a:lnTo>
                  <a:lnTo>
                    <a:pt x="5462" y="2035"/>
                  </a:lnTo>
                  <a:lnTo>
                    <a:pt x="5479" y="1935"/>
                  </a:lnTo>
                  <a:lnTo>
                    <a:pt x="5463" y="1799"/>
                  </a:lnTo>
                  <a:lnTo>
                    <a:pt x="5479" y="1671"/>
                  </a:lnTo>
                  <a:lnTo>
                    <a:pt x="5439" y="1559"/>
                  </a:lnTo>
                  <a:lnTo>
                    <a:pt x="5471" y="1463"/>
                  </a:lnTo>
                  <a:lnTo>
                    <a:pt x="5432" y="1345"/>
                  </a:lnTo>
                  <a:lnTo>
                    <a:pt x="5231" y="1351"/>
                  </a:lnTo>
                  <a:lnTo>
                    <a:pt x="5075" y="1317"/>
                  </a:lnTo>
                  <a:lnTo>
                    <a:pt x="4964" y="1226"/>
                  </a:lnTo>
                  <a:lnTo>
                    <a:pt x="4865" y="1271"/>
                  </a:lnTo>
                  <a:lnTo>
                    <a:pt x="4727" y="1251"/>
                  </a:lnTo>
                  <a:lnTo>
                    <a:pt x="4479" y="1350"/>
                  </a:lnTo>
                  <a:lnTo>
                    <a:pt x="4208" y="1305"/>
                  </a:lnTo>
                  <a:lnTo>
                    <a:pt x="4055" y="1319"/>
                  </a:lnTo>
                  <a:lnTo>
                    <a:pt x="3927" y="1251"/>
                  </a:lnTo>
                  <a:lnTo>
                    <a:pt x="3786" y="1287"/>
                  </a:lnTo>
                  <a:lnTo>
                    <a:pt x="3620" y="1143"/>
                  </a:lnTo>
                  <a:lnTo>
                    <a:pt x="3392" y="1179"/>
                  </a:lnTo>
                  <a:lnTo>
                    <a:pt x="3227" y="1079"/>
                  </a:lnTo>
                  <a:lnTo>
                    <a:pt x="3084" y="1068"/>
                  </a:lnTo>
                  <a:lnTo>
                    <a:pt x="2988" y="1005"/>
                  </a:lnTo>
                  <a:lnTo>
                    <a:pt x="2828" y="989"/>
                  </a:lnTo>
                  <a:lnTo>
                    <a:pt x="2823" y="858"/>
                  </a:lnTo>
                  <a:lnTo>
                    <a:pt x="2786" y="740"/>
                  </a:lnTo>
                  <a:lnTo>
                    <a:pt x="2823" y="620"/>
                  </a:lnTo>
                  <a:lnTo>
                    <a:pt x="2852" y="458"/>
                  </a:lnTo>
                  <a:lnTo>
                    <a:pt x="2843" y="198"/>
                  </a:lnTo>
                  <a:lnTo>
                    <a:pt x="2825" y="0"/>
                  </a:lnTo>
                  <a:lnTo>
                    <a:pt x="2498" y="0"/>
                  </a:lnTo>
                  <a:lnTo>
                    <a:pt x="2156" y="9"/>
                  </a:lnTo>
                  <a:lnTo>
                    <a:pt x="1611" y="18"/>
                  </a:lnTo>
                  <a:lnTo>
                    <a:pt x="1629" y="1167"/>
                  </a:lnTo>
                  <a:lnTo>
                    <a:pt x="1598" y="2282"/>
                  </a:lnTo>
                  <a:lnTo>
                    <a:pt x="0" y="2219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73801F72-A8C0-A843-93CB-E48E61118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480" y="410963"/>
              <a:ext cx="702860" cy="802829"/>
            </a:xfrm>
            <a:custGeom>
              <a:avLst/>
              <a:gdLst>
                <a:gd name="T0" fmla="*/ 0 w 2604"/>
                <a:gd name="T1" fmla="*/ 45 h 2977"/>
                <a:gd name="T2" fmla="*/ 31 w 2604"/>
                <a:gd name="T3" fmla="*/ 46 h 2977"/>
                <a:gd name="T4" fmla="*/ 64 w 2604"/>
                <a:gd name="T5" fmla="*/ 43 h 2977"/>
                <a:gd name="T6" fmla="*/ 91 w 2604"/>
                <a:gd name="T7" fmla="*/ 46 h 2977"/>
                <a:gd name="T8" fmla="*/ 117 w 2604"/>
                <a:gd name="T9" fmla="*/ 40 h 2977"/>
                <a:gd name="T10" fmla="*/ 117 w 2604"/>
                <a:gd name="T11" fmla="*/ 0 h 2977"/>
                <a:gd name="T12" fmla="*/ 137 w 2604"/>
                <a:gd name="T13" fmla="*/ 5 h 2977"/>
                <a:gd name="T14" fmla="*/ 125 w 2604"/>
                <a:gd name="T15" fmla="*/ 25 h 2977"/>
                <a:gd name="T16" fmla="*/ 134 w 2604"/>
                <a:gd name="T17" fmla="*/ 40 h 2977"/>
                <a:gd name="T18" fmla="*/ 163 w 2604"/>
                <a:gd name="T19" fmla="*/ 51 h 2977"/>
                <a:gd name="T20" fmla="*/ 184 w 2604"/>
                <a:gd name="T21" fmla="*/ 61 h 2977"/>
                <a:gd name="T22" fmla="*/ 225 w 2604"/>
                <a:gd name="T23" fmla="*/ 68 h 2977"/>
                <a:gd name="T24" fmla="*/ 265 w 2604"/>
                <a:gd name="T25" fmla="*/ 68 h 2977"/>
                <a:gd name="T26" fmla="*/ 282 w 2604"/>
                <a:gd name="T27" fmla="*/ 57 h 2977"/>
                <a:gd name="T28" fmla="*/ 305 w 2604"/>
                <a:gd name="T29" fmla="*/ 74 h 2977"/>
                <a:gd name="T30" fmla="*/ 339 w 2604"/>
                <a:gd name="T31" fmla="*/ 80 h 2977"/>
                <a:gd name="T32" fmla="*/ 373 w 2604"/>
                <a:gd name="T33" fmla="*/ 97 h 2977"/>
                <a:gd name="T34" fmla="*/ 407 w 2604"/>
                <a:gd name="T35" fmla="*/ 85 h 2977"/>
                <a:gd name="T36" fmla="*/ 419 w 2604"/>
                <a:gd name="T37" fmla="*/ 93 h 2977"/>
                <a:gd name="T38" fmla="*/ 447 w 2604"/>
                <a:gd name="T39" fmla="*/ 91 h 2977"/>
                <a:gd name="T40" fmla="*/ 469 w 2604"/>
                <a:gd name="T41" fmla="*/ 91 h 2977"/>
                <a:gd name="T42" fmla="*/ 494 w 2604"/>
                <a:gd name="T43" fmla="*/ 90 h 2977"/>
                <a:gd name="T44" fmla="*/ 492 w 2604"/>
                <a:gd name="T45" fmla="*/ 94 h 2977"/>
                <a:gd name="T46" fmla="*/ 428 w 2604"/>
                <a:gd name="T47" fmla="*/ 136 h 2977"/>
                <a:gd name="T48" fmla="*/ 402 w 2604"/>
                <a:gd name="T49" fmla="*/ 160 h 2977"/>
                <a:gd name="T50" fmla="*/ 390 w 2604"/>
                <a:gd name="T51" fmla="*/ 188 h 2977"/>
                <a:gd name="T52" fmla="*/ 351 w 2604"/>
                <a:gd name="T53" fmla="*/ 216 h 2977"/>
                <a:gd name="T54" fmla="*/ 328 w 2604"/>
                <a:gd name="T55" fmla="*/ 245 h 2977"/>
                <a:gd name="T56" fmla="*/ 339 w 2604"/>
                <a:gd name="T57" fmla="*/ 279 h 2977"/>
                <a:gd name="T58" fmla="*/ 319 w 2604"/>
                <a:gd name="T59" fmla="*/ 307 h 2977"/>
                <a:gd name="T60" fmla="*/ 299 w 2604"/>
                <a:gd name="T61" fmla="*/ 330 h 2977"/>
                <a:gd name="T62" fmla="*/ 322 w 2604"/>
                <a:gd name="T63" fmla="*/ 359 h 2977"/>
                <a:gd name="T64" fmla="*/ 319 w 2604"/>
                <a:gd name="T65" fmla="*/ 400 h 2977"/>
                <a:gd name="T66" fmla="*/ 311 w 2604"/>
                <a:gd name="T67" fmla="*/ 421 h 2977"/>
                <a:gd name="T68" fmla="*/ 330 w 2604"/>
                <a:gd name="T69" fmla="*/ 430 h 2977"/>
                <a:gd name="T70" fmla="*/ 356 w 2604"/>
                <a:gd name="T71" fmla="*/ 427 h 2977"/>
                <a:gd name="T72" fmla="*/ 393 w 2604"/>
                <a:gd name="T73" fmla="*/ 460 h 2977"/>
                <a:gd name="T74" fmla="*/ 453 w 2604"/>
                <a:gd name="T75" fmla="*/ 501 h 2977"/>
                <a:gd name="T76" fmla="*/ 442 w 2604"/>
                <a:gd name="T77" fmla="*/ 530 h 2977"/>
                <a:gd name="T78" fmla="*/ 75 w 2604"/>
                <a:gd name="T79" fmla="*/ 565 h 2977"/>
                <a:gd name="T80" fmla="*/ 80 w 2604"/>
                <a:gd name="T81" fmla="*/ 513 h 2977"/>
                <a:gd name="T82" fmla="*/ 73 w 2604"/>
                <a:gd name="T83" fmla="*/ 403 h 2977"/>
                <a:gd name="T84" fmla="*/ 49 w 2604"/>
                <a:gd name="T85" fmla="*/ 374 h 2977"/>
                <a:gd name="T86" fmla="*/ 56 w 2604"/>
                <a:gd name="T87" fmla="*/ 353 h 2977"/>
                <a:gd name="T88" fmla="*/ 53 w 2604"/>
                <a:gd name="T89" fmla="*/ 330 h 2977"/>
                <a:gd name="T90" fmla="*/ 43 w 2604"/>
                <a:gd name="T91" fmla="*/ 263 h 2977"/>
                <a:gd name="T92" fmla="*/ 34 w 2604"/>
                <a:gd name="T93" fmla="*/ 176 h 2977"/>
                <a:gd name="T94" fmla="*/ 11 w 2604"/>
                <a:gd name="T95" fmla="*/ 145 h 2977"/>
                <a:gd name="T96" fmla="*/ 5 w 2604"/>
                <a:gd name="T97" fmla="*/ 106 h 2977"/>
                <a:gd name="T98" fmla="*/ 0 w 2604"/>
                <a:gd name="T99" fmla="*/ 45 h 29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604" h="2977">
                  <a:moveTo>
                    <a:pt x="0" y="239"/>
                  </a:moveTo>
                  <a:lnTo>
                    <a:pt x="161" y="242"/>
                  </a:lnTo>
                  <a:lnTo>
                    <a:pt x="337" y="226"/>
                  </a:lnTo>
                  <a:lnTo>
                    <a:pt x="481" y="242"/>
                  </a:lnTo>
                  <a:lnTo>
                    <a:pt x="617" y="210"/>
                  </a:lnTo>
                  <a:lnTo>
                    <a:pt x="617" y="0"/>
                  </a:lnTo>
                  <a:lnTo>
                    <a:pt x="721" y="26"/>
                  </a:lnTo>
                  <a:lnTo>
                    <a:pt x="657" y="130"/>
                  </a:lnTo>
                  <a:lnTo>
                    <a:pt x="705" y="210"/>
                  </a:lnTo>
                  <a:lnTo>
                    <a:pt x="857" y="270"/>
                  </a:lnTo>
                  <a:lnTo>
                    <a:pt x="969" y="322"/>
                  </a:lnTo>
                  <a:lnTo>
                    <a:pt x="1187" y="360"/>
                  </a:lnTo>
                  <a:lnTo>
                    <a:pt x="1398" y="360"/>
                  </a:lnTo>
                  <a:lnTo>
                    <a:pt x="1488" y="300"/>
                  </a:lnTo>
                  <a:lnTo>
                    <a:pt x="1608" y="390"/>
                  </a:lnTo>
                  <a:lnTo>
                    <a:pt x="1788" y="420"/>
                  </a:lnTo>
                  <a:lnTo>
                    <a:pt x="1968" y="510"/>
                  </a:lnTo>
                  <a:lnTo>
                    <a:pt x="2148" y="450"/>
                  </a:lnTo>
                  <a:lnTo>
                    <a:pt x="2209" y="490"/>
                  </a:lnTo>
                  <a:lnTo>
                    <a:pt x="2358" y="480"/>
                  </a:lnTo>
                  <a:lnTo>
                    <a:pt x="2473" y="482"/>
                  </a:lnTo>
                  <a:lnTo>
                    <a:pt x="2604" y="476"/>
                  </a:lnTo>
                  <a:lnTo>
                    <a:pt x="2596" y="497"/>
                  </a:lnTo>
                  <a:lnTo>
                    <a:pt x="2257" y="714"/>
                  </a:lnTo>
                  <a:lnTo>
                    <a:pt x="2121" y="842"/>
                  </a:lnTo>
                  <a:lnTo>
                    <a:pt x="2058" y="990"/>
                  </a:lnTo>
                  <a:lnTo>
                    <a:pt x="1848" y="1140"/>
                  </a:lnTo>
                  <a:lnTo>
                    <a:pt x="1728" y="1290"/>
                  </a:lnTo>
                  <a:lnTo>
                    <a:pt x="1788" y="1470"/>
                  </a:lnTo>
                  <a:lnTo>
                    <a:pt x="1681" y="1618"/>
                  </a:lnTo>
                  <a:lnTo>
                    <a:pt x="1578" y="1740"/>
                  </a:lnTo>
                  <a:lnTo>
                    <a:pt x="1698" y="1890"/>
                  </a:lnTo>
                  <a:lnTo>
                    <a:pt x="1681" y="2106"/>
                  </a:lnTo>
                  <a:lnTo>
                    <a:pt x="1638" y="2220"/>
                  </a:lnTo>
                  <a:lnTo>
                    <a:pt x="1737" y="2266"/>
                  </a:lnTo>
                  <a:lnTo>
                    <a:pt x="1878" y="2250"/>
                  </a:lnTo>
                  <a:lnTo>
                    <a:pt x="2073" y="2426"/>
                  </a:lnTo>
                  <a:lnTo>
                    <a:pt x="2388" y="2640"/>
                  </a:lnTo>
                  <a:lnTo>
                    <a:pt x="2329" y="2794"/>
                  </a:lnTo>
                  <a:lnTo>
                    <a:pt x="394" y="2977"/>
                  </a:lnTo>
                  <a:lnTo>
                    <a:pt x="421" y="2701"/>
                  </a:lnTo>
                  <a:lnTo>
                    <a:pt x="385" y="2123"/>
                  </a:lnTo>
                  <a:lnTo>
                    <a:pt x="256" y="1969"/>
                  </a:lnTo>
                  <a:lnTo>
                    <a:pt x="294" y="1862"/>
                  </a:lnTo>
                  <a:lnTo>
                    <a:pt x="282" y="1741"/>
                  </a:lnTo>
                  <a:lnTo>
                    <a:pt x="229" y="1387"/>
                  </a:lnTo>
                  <a:lnTo>
                    <a:pt x="181" y="928"/>
                  </a:lnTo>
                  <a:lnTo>
                    <a:pt x="60" y="763"/>
                  </a:lnTo>
                  <a:lnTo>
                    <a:pt x="25" y="556"/>
                  </a:lnTo>
                  <a:lnTo>
                    <a:pt x="0" y="239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233999F4-E0BB-3E45-864C-4BA945CC1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316" y="700835"/>
              <a:ext cx="593304" cy="584006"/>
            </a:xfrm>
            <a:custGeom>
              <a:avLst/>
              <a:gdLst>
                <a:gd name="T0" fmla="*/ 51 w 2202"/>
                <a:gd name="T1" fmla="*/ 13 h 2170"/>
                <a:gd name="T2" fmla="*/ 28 w 2202"/>
                <a:gd name="T3" fmla="*/ 41 h 2170"/>
                <a:gd name="T4" fmla="*/ 40 w 2202"/>
                <a:gd name="T5" fmla="*/ 76 h 2170"/>
                <a:gd name="T6" fmla="*/ 19 w 2202"/>
                <a:gd name="T7" fmla="*/ 103 h 2170"/>
                <a:gd name="T8" fmla="*/ 0 w 2202"/>
                <a:gd name="T9" fmla="*/ 126 h 2170"/>
                <a:gd name="T10" fmla="*/ 23 w 2202"/>
                <a:gd name="T11" fmla="*/ 155 h 2170"/>
                <a:gd name="T12" fmla="*/ 19 w 2202"/>
                <a:gd name="T13" fmla="*/ 196 h 2170"/>
                <a:gd name="T14" fmla="*/ 11 w 2202"/>
                <a:gd name="T15" fmla="*/ 217 h 2170"/>
                <a:gd name="T16" fmla="*/ 30 w 2202"/>
                <a:gd name="T17" fmla="*/ 226 h 2170"/>
                <a:gd name="T18" fmla="*/ 56 w 2202"/>
                <a:gd name="T19" fmla="*/ 223 h 2170"/>
                <a:gd name="T20" fmla="*/ 95 w 2202"/>
                <a:gd name="T21" fmla="*/ 257 h 2170"/>
                <a:gd name="T22" fmla="*/ 153 w 2202"/>
                <a:gd name="T23" fmla="*/ 297 h 2170"/>
                <a:gd name="T24" fmla="*/ 142 w 2202"/>
                <a:gd name="T25" fmla="*/ 326 h 2170"/>
                <a:gd name="T26" fmla="*/ 154 w 2202"/>
                <a:gd name="T27" fmla="*/ 341 h 2170"/>
                <a:gd name="T28" fmla="*/ 154 w 2202"/>
                <a:gd name="T29" fmla="*/ 367 h 2170"/>
                <a:gd name="T30" fmla="*/ 162 w 2202"/>
                <a:gd name="T31" fmla="*/ 391 h 2170"/>
                <a:gd name="T32" fmla="*/ 186 w 2202"/>
                <a:gd name="T33" fmla="*/ 402 h 2170"/>
                <a:gd name="T34" fmla="*/ 204 w 2202"/>
                <a:gd name="T35" fmla="*/ 411 h 2170"/>
                <a:gd name="T36" fmla="*/ 400 w 2202"/>
                <a:gd name="T37" fmla="*/ 381 h 2170"/>
                <a:gd name="T38" fmla="*/ 400 w 2202"/>
                <a:gd name="T39" fmla="*/ 341 h 2170"/>
                <a:gd name="T40" fmla="*/ 383 w 2202"/>
                <a:gd name="T41" fmla="*/ 324 h 2170"/>
                <a:gd name="T42" fmla="*/ 380 w 2202"/>
                <a:gd name="T43" fmla="*/ 294 h 2170"/>
                <a:gd name="T44" fmla="*/ 383 w 2202"/>
                <a:gd name="T45" fmla="*/ 267 h 2170"/>
                <a:gd name="T46" fmla="*/ 389 w 2202"/>
                <a:gd name="T47" fmla="*/ 256 h 2170"/>
                <a:gd name="T48" fmla="*/ 383 w 2202"/>
                <a:gd name="T49" fmla="*/ 227 h 2170"/>
                <a:gd name="T50" fmla="*/ 389 w 2202"/>
                <a:gd name="T51" fmla="*/ 205 h 2170"/>
                <a:gd name="T52" fmla="*/ 389 w 2202"/>
                <a:gd name="T53" fmla="*/ 188 h 2170"/>
                <a:gd name="T54" fmla="*/ 417 w 2202"/>
                <a:gd name="T55" fmla="*/ 125 h 2170"/>
                <a:gd name="T56" fmla="*/ 411 w 2202"/>
                <a:gd name="T57" fmla="*/ 108 h 2170"/>
                <a:gd name="T58" fmla="*/ 400 w 2202"/>
                <a:gd name="T59" fmla="*/ 125 h 2170"/>
                <a:gd name="T60" fmla="*/ 389 w 2202"/>
                <a:gd name="T61" fmla="*/ 142 h 2170"/>
                <a:gd name="T62" fmla="*/ 383 w 2202"/>
                <a:gd name="T63" fmla="*/ 159 h 2170"/>
                <a:gd name="T64" fmla="*/ 355 w 2202"/>
                <a:gd name="T65" fmla="*/ 199 h 2170"/>
                <a:gd name="T66" fmla="*/ 355 w 2202"/>
                <a:gd name="T67" fmla="*/ 176 h 2170"/>
                <a:gd name="T68" fmla="*/ 356 w 2202"/>
                <a:gd name="T69" fmla="*/ 155 h 2170"/>
                <a:gd name="T70" fmla="*/ 368 w 2202"/>
                <a:gd name="T71" fmla="*/ 135 h 2170"/>
                <a:gd name="T72" fmla="*/ 366 w 2202"/>
                <a:gd name="T73" fmla="*/ 108 h 2170"/>
                <a:gd name="T74" fmla="*/ 349 w 2202"/>
                <a:gd name="T75" fmla="*/ 91 h 2170"/>
                <a:gd name="T76" fmla="*/ 348 w 2202"/>
                <a:gd name="T77" fmla="*/ 79 h 2170"/>
                <a:gd name="T78" fmla="*/ 320 w 2202"/>
                <a:gd name="T79" fmla="*/ 57 h 2170"/>
                <a:gd name="T80" fmla="*/ 286 w 2202"/>
                <a:gd name="T81" fmla="*/ 63 h 2170"/>
                <a:gd name="T82" fmla="*/ 281 w 2202"/>
                <a:gd name="T83" fmla="*/ 51 h 2170"/>
                <a:gd name="T84" fmla="*/ 260 w 2202"/>
                <a:gd name="T85" fmla="*/ 52 h 2170"/>
                <a:gd name="T86" fmla="*/ 233 w 2202"/>
                <a:gd name="T87" fmla="*/ 50 h 2170"/>
                <a:gd name="T88" fmla="*/ 201 w 2202"/>
                <a:gd name="T89" fmla="*/ 51 h 2170"/>
                <a:gd name="T90" fmla="*/ 184 w 2202"/>
                <a:gd name="T91" fmla="*/ 38 h 2170"/>
                <a:gd name="T92" fmla="*/ 173 w 2202"/>
                <a:gd name="T93" fmla="*/ 23 h 2170"/>
                <a:gd name="T94" fmla="*/ 127 w 2202"/>
                <a:gd name="T95" fmla="*/ 23 h 2170"/>
                <a:gd name="T96" fmla="*/ 122 w 2202"/>
                <a:gd name="T97" fmla="*/ 0 h 2170"/>
                <a:gd name="T98" fmla="*/ 70 w 2202"/>
                <a:gd name="T99" fmla="*/ 23 h 2170"/>
                <a:gd name="T100" fmla="*/ 51 w 2202"/>
                <a:gd name="T101" fmla="*/ 13 h 2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202" h="2170">
                  <a:moveTo>
                    <a:pt x="267" y="70"/>
                  </a:moveTo>
                  <a:lnTo>
                    <a:pt x="150" y="216"/>
                  </a:lnTo>
                  <a:lnTo>
                    <a:pt x="209" y="400"/>
                  </a:lnTo>
                  <a:lnTo>
                    <a:pt x="102" y="544"/>
                  </a:lnTo>
                  <a:lnTo>
                    <a:pt x="0" y="667"/>
                  </a:lnTo>
                  <a:lnTo>
                    <a:pt x="119" y="820"/>
                  </a:lnTo>
                  <a:lnTo>
                    <a:pt x="102" y="1035"/>
                  </a:lnTo>
                  <a:lnTo>
                    <a:pt x="59" y="1146"/>
                  </a:lnTo>
                  <a:lnTo>
                    <a:pt x="158" y="1195"/>
                  </a:lnTo>
                  <a:lnTo>
                    <a:pt x="297" y="1177"/>
                  </a:lnTo>
                  <a:lnTo>
                    <a:pt x="501" y="1359"/>
                  </a:lnTo>
                  <a:lnTo>
                    <a:pt x="809" y="1567"/>
                  </a:lnTo>
                  <a:lnTo>
                    <a:pt x="750" y="1723"/>
                  </a:lnTo>
                  <a:lnTo>
                    <a:pt x="814" y="1802"/>
                  </a:lnTo>
                  <a:lnTo>
                    <a:pt x="814" y="1938"/>
                  </a:lnTo>
                  <a:lnTo>
                    <a:pt x="854" y="2066"/>
                  </a:lnTo>
                  <a:lnTo>
                    <a:pt x="982" y="2122"/>
                  </a:lnTo>
                  <a:lnTo>
                    <a:pt x="1078" y="2170"/>
                  </a:lnTo>
                  <a:lnTo>
                    <a:pt x="2112" y="2010"/>
                  </a:lnTo>
                  <a:lnTo>
                    <a:pt x="2112" y="1800"/>
                  </a:lnTo>
                  <a:lnTo>
                    <a:pt x="2022" y="1710"/>
                  </a:lnTo>
                  <a:lnTo>
                    <a:pt x="2006" y="1554"/>
                  </a:lnTo>
                  <a:lnTo>
                    <a:pt x="2022" y="1410"/>
                  </a:lnTo>
                  <a:lnTo>
                    <a:pt x="2052" y="1350"/>
                  </a:lnTo>
                  <a:lnTo>
                    <a:pt x="2022" y="1200"/>
                  </a:lnTo>
                  <a:lnTo>
                    <a:pt x="2052" y="1080"/>
                  </a:lnTo>
                  <a:lnTo>
                    <a:pt x="2052" y="990"/>
                  </a:lnTo>
                  <a:lnTo>
                    <a:pt x="2202" y="660"/>
                  </a:lnTo>
                  <a:lnTo>
                    <a:pt x="2172" y="570"/>
                  </a:lnTo>
                  <a:lnTo>
                    <a:pt x="2112" y="660"/>
                  </a:lnTo>
                  <a:lnTo>
                    <a:pt x="2052" y="750"/>
                  </a:lnTo>
                  <a:lnTo>
                    <a:pt x="2022" y="840"/>
                  </a:lnTo>
                  <a:lnTo>
                    <a:pt x="1872" y="1050"/>
                  </a:lnTo>
                  <a:lnTo>
                    <a:pt x="1872" y="930"/>
                  </a:lnTo>
                  <a:lnTo>
                    <a:pt x="1878" y="818"/>
                  </a:lnTo>
                  <a:lnTo>
                    <a:pt x="1942" y="714"/>
                  </a:lnTo>
                  <a:lnTo>
                    <a:pt x="1932" y="570"/>
                  </a:lnTo>
                  <a:lnTo>
                    <a:pt x="1842" y="480"/>
                  </a:lnTo>
                  <a:lnTo>
                    <a:pt x="1838" y="418"/>
                  </a:lnTo>
                  <a:lnTo>
                    <a:pt x="1692" y="300"/>
                  </a:lnTo>
                  <a:lnTo>
                    <a:pt x="1512" y="330"/>
                  </a:lnTo>
                  <a:lnTo>
                    <a:pt x="1482" y="270"/>
                  </a:lnTo>
                  <a:lnTo>
                    <a:pt x="1374" y="274"/>
                  </a:lnTo>
                  <a:lnTo>
                    <a:pt x="1230" y="266"/>
                  </a:lnTo>
                  <a:lnTo>
                    <a:pt x="1062" y="270"/>
                  </a:lnTo>
                  <a:lnTo>
                    <a:pt x="974" y="202"/>
                  </a:lnTo>
                  <a:lnTo>
                    <a:pt x="912" y="120"/>
                  </a:lnTo>
                  <a:lnTo>
                    <a:pt x="672" y="120"/>
                  </a:lnTo>
                  <a:lnTo>
                    <a:pt x="642" y="0"/>
                  </a:lnTo>
                  <a:lnTo>
                    <a:pt x="372" y="120"/>
                  </a:lnTo>
                  <a:lnTo>
                    <a:pt x="267" y="7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EBE9A633-415F-654B-88AF-5840E5D2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612" y="1164060"/>
              <a:ext cx="670134" cy="430544"/>
            </a:xfrm>
            <a:custGeom>
              <a:avLst/>
              <a:gdLst>
                <a:gd name="T0" fmla="*/ 0 w 2485"/>
                <a:gd name="T1" fmla="*/ 35 h 1601"/>
                <a:gd name="T2" fmla="*/ 367 w 2485"/>
                <a:gd name="T3" fmla="*/ 0 h 1601"/>
                <a:gd name="T4" fmla="*/ 378 w 2485"/>
                <a:gd name="T5" fmla="*/ 14 h 1601"/>
                <a:gd name="T6" fmla="*/ 379 w 2485"/>
                <a:gd name="T7" fmla="*/ 40 h 1601"/>
                <a:gd name="T8" fmla="*/ 386 w 2485"/>
                <a:gd name="T9" fmla="*/ 65 h 1601"/>
                <a:gd name="T10" fmla="*/ 408 w 2485"/>
                <a:gd name="T11" fmla="*/ 74 h 1601"/>
                <a:gd name="T12" fmla="*/ 428 w 2485"/>
                <a:gd name="T13" fmla="*/ 85 h 1601"/>
                <a:gd name="T14" fmla="*/ 447 w 2485"/>
                <a:gd name="T15" fmla="*/ 109 h 1601"/>
                <a:gd name="T16" fmla="*/ 463 w 2485"/>
                <a:gd name="T17" fmla="*/ 127 h 1601"/>
                <a:gd name="T18" fmla="*/ 471 w 2485"/>
                <a:gd name="T19" fmla="*/ 154 h 1601"/>
                <a:gd name="T20" fmla="*/ 451 w 2485"/>
                <a:gd name="T21" fmla="*/ 178 h 1601"/>
                <a:gd name="T22" fmla="*/ 426 w 2485"/>
                <a:gd name="T23" fmla="*/ 189 h 1601"/>
                <a:gd name="T24" fmla="*/ 399 w 2485"/>
                <a:gd name="T25" fmla="*/ 189 h 1601"/>
                <a:gd name="T26" fmla="*/ 416 w 2485"/>
                <a:gd name="T27" fmla="*/ 217 h 1601"/>
                <a:gd name="T28" fmla="*/ 407 w 2485"/>
                <a:gd name="T29" fmla="*/ 248 h 1601"/>
                <a:gd name="T30" fmla="*/ 394 w 2485"/>
                <a:gd name="T31" fmla="*/ 274 h 1601"/>
                <a:gd name="T32" fmla="*/ 388 w 2485"/>
                <a:gd name="T33" fmla="*/ 295 h 1601"/>
                <a:gd name="T34" fmla="*/ 360 w 2485"/>
                <a:gd name="T35" fmla="*/ 274 h 1601"/>
                <a:gd name="T36" fmla="*/ 277 w 2485"/>
                <a:gd name="T37" fmla="*/ 289 h 1601"/>
                <a:gd name="T38" fmla="*/ 195 w 2485"/>
                <a:gd name="T39" fmla="*/ 297 h 1601"/>
                <a:gd name="T40" fmla="*/ 73 w 2485"/>
                <a:gd name="T41" fmla="*/ 303 h 1601"/>
                <a:gd name="T42" fmla="*/ 73 w 2485"/>
                <a:gd name="T43" fmla="*/ 256 h 1601"/>
                <a:gd name="T44" fmla="*/ 23 w 2485"/>
                <a:gd name="T45" fmla="*/ 157 h 1601"/>
                <a:gd name="T46" fmla="*/ 6 w 2485"/>
                <a:gd name="T47" fmla="*/ 117 h 1601"/>
                <a:gd name="T48" fmla="*/ 6 w 2485"/>
                <a:gd name="T49" fmla="*/ 59 h 1601"/>
                <a:gd name="T50" fmla="*/ 0 w 2485"/>
                <a:gd name="T51" fmla="*/ 35 h 16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85" h="1601">
                  <a:moveTo>
                    <a:pt x="0" y="183"/>
                  </a:moveTo>
                  <a:lnTo>
                    <a:pt x="1935" y="0"/>
                  </a:lnTo>
                  <a:lnTo>
                    <a:pt x="1996" y="75"/>
                  </a:lnTo>
                  <a:lnTo>
                    <a:pt x="1998" y="212"/>
                  </a:lnTo>
                  <a:lnTo>
                    <a:pt x="2037" y="344"/>
                  </a:lnTo>
                  <a:lnTo>
                    <a:pt x="2155" y="393"/>
                  </a:lnTo>
                  <a:lnTo>
                    <a:pt x="2257" y="447"/>
                  </a:lnTo>
                  <a:lnTo>
                    <a:pt x="2357" y="575"/>
                  </a:lnTo>
                  <a:lnTo>
                    <a:pt x="2445" y="671"/>
                  </a:lnTo>
                  <a:lnTo>
                    <a:pt x="2485" y="815"/>
                  </a:lnTo>
                  <a:lnTo>
                    <a:pt x="2377" y="939"/>
                  </a:lnTo>
                  <a:lnTo>
                    <a:pt x="2245" y="999"/>
                  </a:lnTo>
                  <a:lnTo>
                    <a:pt x="2107" y="999"/>
                  </a:lnTo>
                  <a:lnTo>
                    <a:pt x="2197" y="1149"/>
                  </a:lnTo>
                  <a:lnTo>
                    <a:pt x="2149" y="1311"/>
                  </a:lnTo>
                  <a:lnTo>
                    <a:pt x="2077" y="1449"/>
                  </a:lnTo>
                  <a:lnTo>
                    <a:pt x="2045" y="1559"/>
                  </a:lnTo>
                  <a:lnTo>
                    <a:pt x="1897" y="1449"/>
                  </a:lnTo>
                  <a:lnTo>
                    <a:pt x="1461" y="1527"/>
                  </a:lnTo>
                  <a:lnTo>
                    <a:pt x="1029" y="1567"/>
                  </a:lnTo>
                  <a:lnTo>
                    <a:pt x="384" y="1601"/>
                  </a:lnTo>
                  <a:lnTo>
                    <a:pt x="384" y="1355"/>
                  </a:lnTo>
                  <a:lnTo>
                    <a:pt x="120" y="827"/>
                  </a:lnTo>
                  <a:lnTo>
                    <a:pt x="33" y="620"/>
                  </a:lnTo>
                  <a:lnTo>
                    <a:pt x="34" y="312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0" name="Freeform 21">
              <a:extLst>
                <a:ext uri="{FF2B5EF4-FFF2-40B4-BE49-F238E27FC236}">
                  <a16:creationId xmlns:a16="http://schemas.microsoft.com/office/drawing/2014/main" id="{6F258815-E1A8-E141-BB51-FE35A0A09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475" y="1554818"/>
              <a:ext cx="755502" cy="593952"/>
            </a:xfrm>
            <a:custGeom>
              <a:avLst/>
              <a:gdLst>
                <a:gd name="T0" fmla="*/ 0 w 2800"/>
                <a:gd name="T1" fmla="*/ 29 h 2206"/>
                <a:gd name="T2" fmla="*/ 22 w 2800"/>
                <a:gd name="T3" fmla="*/ 73 h 2206"/>
                <a:gd name="T4" fmla="*/ 47 w 2800"/>
                <a:gd name="T5" fmla="*/ 86 h 2206"/>
                <a:gd name="T6" fmla="*/ 69 w 2800"/>
                <a:gd name="T7" fmla="*/ 98 h 2206"/>
                <a:gd name="T8" fmla="*/ 63 w 2800"/>
                <a:gd name="T9" fmla="*/ 115 h 2206"/>
                <a:gd name="T10" fmla="*/ 74 w 2800"/>
                <a:gd name="T11" fmla="*/ 146 h 2206"/>
                <a:gd name="T12" fmla="*/ 97 w 2800"/>
                <a:gd name="T13" fmla="*/ 160 h 2206"/>
                <a:gd name="T14" fmla="*/ 101 w 2800"/>
                <a:gd name="T15" fmla="*/ 211 h 2206"/>
                <a:gd name="T16" fmla="*/ 101 w 2800"/>
                <a:gd name="T17" fmla="*/ 271 h 2206"/>
                <a:gd name="T18" fmla="*/ 107 w 2800"/>
                <a:gd name="T19" fmla="*/ 324 h 2206"/>
                <a:gd name="T20" fmla="*/ 107 w 2800"/>
                <a:gd name="T21" fmla="*/ 359 h 2206"/>
                <a:gd name="T22" fmla="*/ 117 w 2800"/>
                <a:gd name="T23" fmla="*/ 385 h 2206"/>
                <a:gd name="T24" fmla="*/ 122 w 2800"/>
                <a:gd name="T25" fmla="*/ 409 h 2206"/>
                <a:gd name="T26" fmla="*/ 335 w 2800"/>
                <a:gd name="T27" fmla="*/ 382 h 2206"/>
                <a:gd name="T28" fmla="*/ 393 w 2800"/>
                <a:gd name="T29" fmla="*/ 376 h 2206"/>
                <a:gd name="T30" fmla="*/ 452 w 2800"/>
                <a:gd name="T31" fmla="*/ 364 h 2206"/>
                <a:gd name="T32" fmla="*/ 463 w 2800"/>
                <a:gd name="T33" fmla="*/ 375 h 2206"/>
                <a:gd name="T34" fmla="*/ 446 w 2800"/>
                <a:gd name="T35" fmla="*/ 398 h 2206"/>
                <a:gd name="T36" fmla="*/ 458 w 2800"/>
                <a:gd name="T37" fmla="*/ 409 h 2206"/>
                <a:gd name="T38" fmla="*/ 478 w 2800"/>
                <a:gd name="T39" fmla="*/ 418 h 2206"/>
                <a:gd name="T40" fmla="*/ 497 w 2800"/>
                <a:gd name="T41" fmla="*/ 409 h 2206"/>
                <a:gd name="T42" fmla="*/ 503 w 2800"/>
                <a:gd name="T43" fmla="*/ 398 h 2206"/>
                <a:gd name="T44" fmla="*/ 497 w 2800"/>
                <a:gd name="T45" fmla="*/ 381 h 2206"/>
                <a:gd name="T46" fmla="*/ 507 w 2800"/>
                <a:gd name="T47" fmla="*/ 363 h 2206"/>
                <a:gd name="T48" fmla="*/ 515 w 2800"/>
                <a:gd name="T49" fmla="*/ 347 h 2206"/>
                <a:gd name="T50" fmla="*/ 531 w 2800"/>
                <a:gd name="T51" fmla="*/ 339 h 2206"/>
                <a:gd name="T52" fmla="*/ 529 w 2800"/>
                <a:gd name="T53" fmla="*/ 324 h 2206"/>
                <a:gd name="T54" fmla="*/ 528 w 2800"/>
                <a:gd name="T55" fmla="*/ 306 h 2206"/>
                <a:gd name="T56" fmla="*/ 509 w 2800"/>
                <a:gd name="T57" fmla="*/ 296 h 2206"/>
                <a:gd name="T58" fmla="*/ 492 w 2800"/>
                <a:gd name="T59" fmla="*/ 273 h 2206"/>
                <a:gd name="T60" fmla="*/ 486 w 2800"/>
                <a:gd name="T61" fmla="*/ 244 h 2206"/>
                <a:gd name="T62" fmla="*/ 458 w 2800"/>
                <a:gd name="T63" fmla="*/ 222 h 2206"/>
                <a:gd name="T64" fmla="*/ 435 w 2800"/>
                <a:gd name="T65" fmla="*/ 210 h 2206"/>
                <a:gd name="T66" fmla="*/ 418 w 2800"/>
                <a:gd name="T67" fmla="*/ 187 h 2206"/>
                <a:gd name="T68" fmla="*/ 426 w 2800"/>
                <a:gd name="T69" fmla="*/ 166 h 2206"/>
                <a:gd name="T70" fmla="*/ 429 w 2800"/>
                <a:gd name="T71" fmla="*/ 142 h 2206"/>
                <a:gd name="T72" fmla="*/ 414 w 2800"/>
                <a:gd name="T73" fmla="*/ 133 h 2206"/>
                <a:gd name="T74" fmla="*/ 396 w 2800"/>
                <a:gd name="T75" fmla="*/ 128 h 2206"/>
                <a:gd name="T76" fmla="*/ 378 w 2800"/>
                <a:gd name="T77" fmla="*/ 114 h 2206"/>
                <a:gd name="T78" fmla="*/ 355 w 2800"/>
                <a:gd name="T79" fmla="*/ 85 h 2206"/>
                <a:gd name="T80" fmla="*/ 337 w 2800"/>
                <a:gd name="T81" fmla="*/ 74 h 2206"/>
                <a:gd name="T82" fmla="*/ 321 w 2800"/>
                <a:gd name="T83" fmla="*/ 51 h 2206"/>
                <a:gd name="T84" fmla="*/ 315 w 2800"/>
                <a:gd name="T85" fmla="*/ 21 h 2206"/>
                <a:gd name="T86" fmla="*/ 287 w 2800"/>
                <a:gd name="T87" fmla="*/ 0 h 2206"/>
                <a:gd name="T88" fmla="*/ 260 w 2800"/>
                <a:gd name="T89" fmla="*/ 4 h 2206"/>
                <a:gd name="T90" fmla="*/ 200 w 2800"/>
                <a:gd name="T91" fmla="*/ 15 h 2206"/>
                <a:gd name="T92" fmla="*/ 122 w 2800"/>
                <a:gd name="T93" fmla="*/ 22 h 2206"/>
                <a:gd name="T94" fmla="*/ 58 w 2800"/>
                <a:gd name="T95" fmla="*/ 26 h 2206"/>
                <a:gd name="T96" fmla="*/ 0 w 2800"/>
                <a:gd name="T97" fmla="*/ 29 h 22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800" h="2206">
                  <a:moveTo>
                    <a:pt x="0" y="152"/>
                  </a:moveTo>
                  <a:lnTo>
                    <a:pt x="118" y="387"/>
                  </a:lnTo>
                  <a:lnTo>
                    <a:pt x="247" y="452"/>
                  </a:lnTo>
                  <a:lnTo>
                    <a:pt x="363" y="518"/>
                  </a:lnTo>
                  <a:lnTo>
                    <a:pt x="333" y="608"/>
                  </a:lnTo>
                  <a:lnTo>
                    <a:pt x="388" y="771"/>
                  </a:lnTo>
                  <a:lnTo>
                    <a:pt x="513" y="845"/>
                  </a:lnTo>
                  <a:lnTo>
                    <a:pt x="535" y="1115"/>
                  </a:lnTo>
                  <a:lnTo>
                    <a:pt x="535" y="1431"/>
                  </a:lnTo>
                  <a:lnTo>
                    <a:pt x="562" y="1710"/>
                  </a:lnTo>
                  <a:lnTo>
                    <a:pt x="562" y="1895"/>
                  </a:lnTo>
                  <a:lnTo>
                    <a:pt x="618" y="2034"/>
                  </a:lnTo>
                  <a:lnTo>
                    <a:pt x="645" y="2160"/>
                  </a:lnTo>
                  <a:lnTo>
                    <a:pt x="1769" y="2014"/>
                  </a:lnTo>
                  <a:lnTo>
                    <a:pt x="2073" y="1982"/>
                  </a:lnTo>
                  <a:lnTo>
                    <a:pt x="2383" y="1920"/>
                  </a:lnTo>
                  <a:lnTo>
                    <a:pt x="2443" y="1980"/>
                  </a:lnTo>
                  <a:lnTo>
                    <a:pt x="2353" y="2100"/>
                  </a:lnTo>
                  <a:lnTo>
                    <a:pt x="2413" y="2160"/>
                  </a:lnTo>
                  <a:lnTo>
                    <a:pt x="2520" y="2206"/>
                  </a:lnTo>
                  <a:lnTo>
                    <a:pt x="2623" y="2160"/>
                  </a:lnTo>
                  <a:lnTo>
                    <a:pt x="2653" y="2100"/>
                  </a:lnTo>
                  <a:lnTo>
                    <a:pt x="2623" y="2010"/>
                  </a:lnTo>
                  <a:lnTo>
                    <a:pt x="2672" y="1918"/>
                  </a:lnTo>
                  <a:lnTo>
                    <a:pt x="2713" y="1830"/>
                  </a:lnTo>
                  <a:lnTo>
                    <a:pt x="2800" y="1790"/>
                  </a:lnTo>
                  <a:lnTo>
                    <a:pt x="2792" y="1710"/>
                  </a:lnTo>
                  <a:lnTo>
                    <a:pt x="2784" y="1614"/>
                  </a:lnTo>
                  <a:lnTo>
                    <a:pt x="2683" y="1560"/>
                  </a:lnTo>
                  <a:lnTo>
                    <a:pt x="2593" y="1440"/>
                  </a:lnTo>
                  <a:lnTo>
                    <a:pt x="2563" y="1290"/>
                  </a:lnTo>
                  <a:lnTo>
                    <a:pt x="2413" y="1170"/>
                  </a:lnTo>
                  <a:lnTo>
                    <a:pt x="2293" y="1110"/>
                  </a:lnTo>
                  <a:lnTo>
                    <a:pt x="2203" y="989"/>
                  </a:lnTo>
                  <a:lnTo>
                    <a:pt x="2248" y="878"/>
                  </a:lnTo>
                  <a:lnTo>
                    <a:pt x="2263" y="749"/>
                  </a:lnTo>
                  <a:lnTo>
                    <a:pt x="2184" y="702"/>
                  </a:lnTo>
                  <a:lnTo>
                    <a:pt x="2089" y="678"/>
                  </a:lnTo>
                  <a:lnTo>
                    <a:pt x="1994" y="599"/>
                  </a:lnTo>
                  <a:lnTo>
                    <a:pt x="1874" y="449"/>
                  </a:lnTo>
                  <a:lnTo>
                    <a:pt x="1777" y="390"/>
                  </a:lnTo>
                  <a:lnTo>
                    <a:pt x="1694" y="269"/>
                  </a:lnTo>
                  <a:lnTo>
                    <a:pt x="1659" y="110"/>
                  </a:lnTo>
                  <a:lnTo>
                    <a:pt x="1511" y="0"/>
                  </a:lnTo>
                  <a:lnTo>
                    <a:pt x="1373" y="23"/>
                  </a:lnTo>
                  <a:lnTo>
                    <a:pt x="1055" y="80"/>
                  </a:lnTo>
                  <a:lnTo>
                    <a:pt x="643" y="117"/>
                  </a:lnTo>
                  <a:lnTo>
                    <a:pt x="306" y="135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A68143ED-4B29-ED4C-A4DA-4B96775D8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055" y="2072039"/>
              <a:ext cx="537815" cy="542797"/>
            </a:xfrm>
            <a:custGeom>
              <a:avLst/>
              <a:gdLst>
                <a:gd name="T0" fmla="*/ 0 w 1990"/>
                <a:gd name="T1" fmla="*/ 45 h 2015"/>
                <a:gd name="T2" fmla="*/ 215 w 1990"/>
                <a:gd name="T3" fmla="*/ 18 h 2015"/>
                <a:gd name="T4" fmla="*/ 273 w 1990"/>
                <a:gd name="T5" fmla="*/ 12 h 2015"/>
                <a:gd name="T6" fmla="*/ 331 w 1990"/>
                <a:gd name="T7" fmla="*/ 0 h 2015"/>
                <a:gd name="T8" fmla="*/ 342 w 1990"/>
                <a:gd name="T9" fmla="*/ 12 h 2015"/>
                <a:gd name="T10" fmla="*/ 325 w 1990"/>
                <a:gd name="T11" fmla="*/ 34 h 2015"/>
                <a:gd name="T12" fmla="*/ 337 w 1990"/>
                <a:gd name="T13" fmla="*/ 46 h 2015"/>
                <a:gd name="T14" fmla="*/ 357 w 1990"/>
                <a:gd name="T15" fmla="*/ 54 h 2015"/>
                <a:gd name="T16" fmla="*/ 376 w 1990"/>
                <a:gd name="T17" fmla="*/ 45 h 2015"/>
                <a:gd name="T18" fmla="*/ 378 w 1990"/>
                <a:gd name="T19" fmla="*/ 63 h 2015"/>
                <a:gd name="T20" fmla="*/ 367 w 1990"/>
                <a:gd name="T21" fmla="*/ 77 h 2015"/>
                <a:gd name="T22" fmla="*/ 366 w 1990"/>
                <a:gd name="T23" fmla="*/ 94 h 2015"/>
                <a:gd name="T24" fmla="*/ 355 w 1990"/>
                <a:gd name="T25" fmla="*/ 106 h 2015"/>
                <a:gd name="T26" fmla="*/ 350 w 1990"/>
                <a:gd name="T27" fmla="*/ 143 h 2015"/>
                <a:gd name="T28" fmla="*/ 338 w 1990"/>
                <a:gd name="T29" fmla="*/ 163 h 2015"/>
                <a:gd name="T30" fmla="*/ 322 w 1990"/>
                <a:gd name="T31" fmla="*/ 209 h 2015"/>
                <a:gd name="T32" fmla="*/ 301 w 1990"/>
                <a:gd name="T33" fmla="*/ 238 h 2015"/>
                <a:gd name="T34" fmla="*/ 293 w 1990"/>
                <a:gd name="T35" fmla="*/ 274 h 2015"/>
                <a:gd name="T36" fmla="*/ 296 w 1990"/>
                <a:gd name="T37" fmla="*/ 329 h 2015"/>
                <a:gd name="T38" fmla="*/ 293 w 1990"/>
                <a:gd name="T39" fmla="*/ 359 h 2015"/>
                <a:gd name="T40" fmla="*/ 249 w 1990"/>
                <a:gd name="T41" fmla="*/ 365 h 2015"/>
                <a:gd name="T42" fmla="*/ 190 w 1990"/>
                <a:gd name="T43" fmla="*/ 365 h 2015"/>
                <a:gd name="T44" fmla="*/ 115 w 1990"/>
                <a:gd name="T45" fmla="*/ 368 h 2015"/>
                <a:gd name="T46" fmla="*/ 65 w 1990"/>
                <a:gd name="T47" fmla="*/ 382 h 2015"/>
                <a:gd name="T48" fmla="*/ 58 w 1990"/>
                <a:gd name="T49" fmla="*/ 363 h 2015"/>
                <a:gd name="T50" fmla="*/ 63 w 1990"/>
                <a:gd name="T51" fmla="*/ 344 h 2015"/>
                <a:gd name="T52" fmla="*/ 56 w 1990"/>
                <a:gd name="T53" fmla="*/ 322 h 2015"/>
                <a:gd name="T54" fmla="*/ 17 w 1990"/>
                <a:gd name="T55" fmla="*/ 322 h 2015"/>
                <a:gd name="T56" fmla="*/ 17 w 1990"/>
                <a:gd name="T57" fmla="*/ 168 h 2015"/>
                <a:gd name="T58" fmla="*/ 4 w 1990"/>
                <a:gd name="T59" fmla="*/ 110 h 2015"/>
                <a:gd name="T60" fmla="*/ 0 w 1990"/>
                <a:gd name="T61" fmla="*/ 71 h 2015"/>
                <a:gd name="T62" fmla="*/ 0 w 1990"/>
                <a:gd name="T63" fmla="*/ 45 h 20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90" h="2015">
                  <a:moveTo>
                    <a:pt x="2" y="240"/>
                  </a:moveTo>
                  <a:lnTo>
                    <a:pt x="1130" y="93"/>
                  </a:lnTo>
                  <a:lnTo>
                    <a:pt x="1435" y="62"/>
                  </a:lnTo>
                  <a:lnTo>
                    <a:pt x="1742" y="0"/>
                  </a:lnTo>
                  <a:lnTo>
                    <a:pt x="1798" y="61"/>
                  </a:lnTo>
                  <a:lnTo>
                    <a:pt x="1711" y="179"/>
                  </a:lnTo>
                  <a:lnTo>
                    <a:pt x="1775" y="243"/>
                  </a:lnTo>
                  <a:lnTo>
                    <a:pt x="1877" y="287"/>
                  </a:lnTo>
                  <a:lnTo>
                    <a:pt x="1979" y="240"/>
                  </a:lnTo>
                  <a:lnTo>
                    <a:pt x="1990" y="334"/>
                  </a:lnTo>
                  <a:lnTo>
                    <a:pt x="1934" y="406"/>
                  </a:lnTo>
                  <a:lnTo>
                    <a:pt x="1926" y="494"/>
                  </a:lnTo>
                  <a:lnTo>
                    <a:pt x="1870" y="558"/>
                  </a:lnTo>
                  <a:lnTo>
                    <a:pt x="1842" y="756"/>
                  </a:lnTo>
                  <a:lnTo>
                    <a:pt x="1782" y="862"/>
                  </a:lnTo>
                  <a:lnTo>
                    <a:pt x="1694" y="1102"/>
                  </a:lnTo>
                  <a:lnTo>
                    <a:pt x="1582" y="1254"/>
                  </a:lnTo>
                  <a:lnTo>
                    <a:pt x="1542" y="1446"/>
                  </a:lnTo>
                  <a:lnTo>
                    <a:pt x="1558" y="1734"/>
                  </a:lnTo>
                  <a:lnTo>
                    <a:pt x="1542" y="1894"/>
                  </a:lnTo>
                  <a:lnTo>
                    <a:pt x="1310" y="1926"/>
                  </a:lnTo>
                  <a:lnTo>
                    <a:pt x="1002" y="1926"/>
                  </a:lnTo>
                  <a:lnTo>
                    <a:pt x="607" y="1942"/>
                  </a:lnTo>
                  <a:lnTo>
                    <a:pt x="342" y="2015"/>
                  </a:lnTo>
                  <a:lnTo>
                    <a:pt x="303" y="1913"/>
                  </a:lnTo>
                  <a:lnTo>
                    <a:pt x="333" y="1814"/>
                  </a:lnTo>
                  <a:lnTo>
                    <a:pt x="297" y="1697"/>
                  </a:lnTo>
                  <a:lnTo>
                    <a:pt x="92" y="1701"/>
                  </a:lnTo>
                  <a:lnTo>
                    <a:pt x="92" y="888"/>
                  </a:lnTo>
                  <a:lnTo>
                    <a:pt x="21" y="578"/>
                  </a:lnTo>
                  <a:lnTo>
                    <a:pt x="0" y="377"/>
                  </a:lnTo>
                  <a:lnTo>
                    <a:pt x="2" y="24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8A47A9C8-D0A5-0945-8707-F7B1E3324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268" y="2580735"/>
              <a:ext cx="627451" cy="528589"/>
            </a:xfrm>
            <a:custGeom>
              <a:avLst/>
              <a:gdLst>
                <a:gd name="T0" fmla="*/ 54 w 2329"/>
                <a:gd name="T1" fmla="*/ 9 h 1959"/>
                <a:gd name="T2" fmla="*/ 187 w 2329"/>
                <a:gd name="T3" fmla="*/ 6 h 1959"/>
                <a:gd name="T4" fmla="*/ 240 w 2329"/>
                <a:gd name="T5" fmla="*/ 21 h 1959"/>
                <a:gd name="T6" fmla="*/ 242 w 2329"/>
                <a:gd name="T7" fmla="*/ 48 h 1959"/>
                <a:gd name="T8" fmla="*/ 237 w 2329"/>
                <a:gd name="T9" fmla="*/ 80 h 1959"/>
                <a:gd name="T10" fmla="*/ 218 w 2329"/>
                <a:gd name="T11" fmla="*/ 128 h 1959"/>
                <a:gd name="T12" fmla="*/ 214 w 2329"/>
                <a:gd name="T13" fmla="*/ 176 h 1959"/>
                <a:gd name="T14" fmla="*/ 298 w 2329"/>
                <a:gd name="T15" fmla="*/ 177 h 1959"/>
                <a:gd name="T16" fmla="*/ 352 w 2329"/>
                <a:gd name="T17" fmla="*/ 166 h 1959"/>
                <a:gd name="T18" fmla="*/ 364 w 2329"/>
                <a:gd name="T19" fmla="*/ 190 h 1959"/>
                <a:gd name="T20" fmla="*/ 374 w 2329"/>
                <a:gd name="T21" fmla="*/ 216 h 1959"/>
                <a:gd name="T22" fmla="*/ 384 w 2329"/>
                <a:gd name="T23" fmla="*/ 239 h 1959"/>
                <a:gd name="T24" fmla="*/ 339 w 2329"/>
                <a:gd name="T25" fmla="*/ 222 h 1959"/>
                <a:gd name="T26" fmla="*/ 319 w 2329"/>
                <a:gd name="T27" fmla="*/ 252 h 1959"/>
                <a:gd name="T28" fmla="*/ 342 w 2329"/>
                <a:gd name="T29" fmla="*/ 264 h 1959"/>
                <a:gd name="T30" fmla="*/ 373 w 2329"/>
                <a:gd name="T31" fmla="*/ 250 h 1959"/>
                <a:gd name="T32" fmla="*/ 384 w 2329"/>
                <a:gd name="T33" fmla="*/ 259 h 1959"/>
                <a:gd name="T34" fmla="*/ 405 w 2329"/>
                <a:gd name="T35" fmla="*/ 254 h 1959"/>
                <a:gd name="T36" fmla="*/ 427 w 2329"/>
                <a:gd name="T37" fmla="*/ 267 h 1959"/>
                <a:gd name="T38" fmla="*/ 410 w 2329"/>
                <a:gd name="T39" fmla="*/ 292 h 1959"/>
                <a:gd name="T40" fmla="*/ 436 w 2329"/>
                <a:gd name="T41" fmla="*/ 320 h 1959"/>
                <a:gd name="T42" fmla="*/ 425 w 2329"/>
                <a:gd name="T43" fmla="*/ 362 h 1959"/>
                <a:gd name="T44" fmla="*/ 396 w 2329"/>
                <a:gd name="T45" fmla="*/ 333 h 1959"/>
                <a:gd name="T46" fmla="*/ 369 w 2329"/>
                <a:gd name="T47" fmla="*/ 320 h 1959"/>
                <a:gd name="T48" fmla="*/ 327 w 2329"/>
                <a:gd name="T49" fmla="*/ 296 h 1959"/>
                <a:gd name="T50" fmla="*/ 357 w 2329"/>
                <a:gd name="T51" fmla="*/ 341 h 1959"/>
                <a:gd name="T52" fmla="*/ 333 w 2329"/>
                <a:gd name="T53" fmla="*/ 361 h 1959"/>
                <a:gd name="T54" fmla="*/ 302 w 2329"/>
                <a:gd name="T55" fmla="*/ 353 h 1959"/>
                <a:gd name="T56" fmla="*/ 266 w 2329"/>
                <a:gd name="T57" fmla="*/ 369 h 1959"/>
                <a:gd name="T58" fmla="*/ 257 w 2329"/>
                <a:gd name="T59" fmla="*/ 342 h 1959"/>
                <a:gd name="T60" fmla="*/ 248 w 2329"/>
                <a:gd name="T61" fmla="*/ 298 h 1959"/>
                <a:gd name="T62" fmla="*/ 242 w 2329"/>
                <a:gd name="T63" fmla="*/ 330 h 1959"/>
                <a:gd name="T64" fmla="*/ 201 w 2329"/>
                <a:gd name="T65" fmla="*/ 309 h 1959"/>
                <a:gd name="T66" fmla="*/ 171 w 2329"/>
                <a:gd name="T67" fmla="*/ 336 h 1959"/>
                <a:gd name="T68" fmla="*/ 119 w 2329"/>
                <a:gd name="T69" fmla="*/ 326 h 1959"/>
                <a:gd name="T70" fmla="*/ 74 w 2329"/>
                <a:gd name="T71" fmla="*/ 330 h 1959"/>
                <a:gd name="T72" fmla="*/ 44 w 2329"/>
                <a:gd name="T73" fmla="*/ 284 h 1959"/>
                <a:gd name="T74" fmla="*/ 56 w 2329"/>
                <a:gd name="T75" fmla="*/ 215 h 1959"/>
                <a:gd name="T76" fmla="*/ 30 w 2329"/>
                <a:gd name="T77" fmla="*/ 146 h 1959"/>
                <a:gd name="T78" fmla="*/ 0 w 2329"/>
                <a:gd name="T79" fmla="*/ 93 h 1959"/>
                <a:gd name="T80" fmla="*/ 0 w 2329"/>
                <a:gd name="T81" fmla="*/ 50 h 195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9" h="1959">
                  <a:moveTo>
                    <a:pt x="16" y="123"/>
                  </a:moveTo>
                  <a:lnTo>
                    <a:pt x="283" y="48"/>
                  </a:lnTo>
                  <a:lnTo>
                    <a:pt x="694" y="33"/>
                  </a:lnTo>
                  <a:lnTo>
                    <a:pt x="988" y="32"/>
                  </a:lnTo>
                  <a:lnTo>
                    <a:pt x="1216" y="0"/>
                  </a:lnTo>
                  <a:lnTo>
                    <a:pt x="1267" y="108"/>
                  </a:lnTo>
                  <a:lnTo>
                    <a:pt x="1309" y="177"/>
                  </a:lnTo>
                  <a:lnTo>
                    <a:pt x="1279" y="252"/>
                  </a:lnTo>
                  <a:lnTo>
                    <a:pt x="1309" y="327"/>
                  </a:lnTo>
                  <a:lnTo>
                    <a:pt x="1249" y="420"/>
                  </a:lnTo>
                  <a:lnTo>
                    <a:pt x="1249" y="537"/>
                  </a:lnTo>
                  <a:lnTo>
                    <a:pt x="1153" y="672"/>
                  </a:lnTo>
                  <a:lnTo>
                    <a:pt x="1129" y="807"/>
                  </a:lnTo>
                  <a:lnTo>
                    <a:pt x="1129" y="927"/>
                  </a:lnTo>
                  <a:lnTo>
                    <a:pt x="1339" y="927"/>
                  </a:lnTo>
                  <a:lnTo>
                    <a:pt x="1573" y="930"/>
                  </a:lnTo>
                  <a:lnTo>
                    <a:pt x="1729" y="897"/>
                  </a:lnTo>
                  <a:lnTo>
                    <a:pt x="1861" y="876"/>
                  </a:lnTo>
                  <a:lnTo>
                    <a:pt x="1939" y="897"/>
                  </a:lnTo>
                  <a:lnTo>
                    <a:pt x="1921" y="1002"/>
                  </a:lnTo>
                  <a:lnTo>
                    <a:pt x="1939" y="1047"/>
                  </a:lnTo>
                  <a:lnTo>
                    <a:pt x="1975" y="1137"/>
                  </a:lnTo>
                  <a:lnTo>
                    <a:pt x="2035" y="1215"/>
                  </a:lnTo>
                  <a:lnTo>
                    <a:pt x="2029" y="1257"/>
                  </a:lnTo>
                  <a:lnTo>
                    <a:pt x="1909" y="1209"/>
                  </a:lnTo>
                  <a:lnTo>
                    <a:pt x="1789" y="1167"/>
                  </a:lnTo>
                  <a:lnTo>
                    <a:pt x="1609" y="1257"/>
                  </a:lnTo>
                  <a:lnTo>
                    <a:pt x="1687" y="1329"/>
                  </a:lnTo>
                  <a:lnTo>
                    <a:pt x="1729" y="1497"/>
                  </a:lnTo>
                  <a:lnTo>
                    <a:pt x="1807" y="1392"/>
                  </a:lnTo>
                  <a:lnTo>
                    <a:pt x="1867" y="1299"/>
                  </a:lnTo>
                  <a:lnTo>
                    <a:pt x="1969" y="1317"/>
                  </a:lnTo>
                  <a:lnTo>
                    <a:pt x="1969" y="1377"/>
                  </a:lnTo>
                  <a:lnTo>
                    <a:pt x="2029" y="1362"/>
                  </a:lnTo>
                  <a:lnTo>
                    <a:pt x="2071" y="1314"/>
                  </a:lnTo>
                  <a:lnTo>
                    <a:pt x="2137" y="1338"/>
                  </a:lnTo>
                  <a:lnTo>
                    <a:pt x="2209" y="1347"/>
                  </a:lnTo>
                  <a:lnTo>
                    <a:pt x="2257" y="1407"/>
                  </a:lnTo>
                  <a:lnTo>
                    <a:pt x="2209" y="1470"/>
                  </a:lnTo>
                  <a:lnTo>
                    <a:pt x="2167" y="1536"/>
                  </a:lnTo>
                  <a:lnTo>
                    <a:pt x="2179" y="1647"/>
                  </a:lnTo>
                  <a:lnTo>
                    <a:pt x="2305" y="1683"/>
                  </a:lnTo>
                  <a:lnTo>
                    <a:pt x="2329" y="1797"/>
                  </a:lnTo>
                  <a:lnTo>
                    <a:pt x="2245" y="1905"/>
                  </a:lnTo>
                  <a:lnTo>
                    <a:pt x="2161" y="1815"/>
                  </a:lnTo>
                  <a:lnTo>
                    <a:pt x="2089" y="1755"/>
                  </a:lnTo>
                  <a:lnTo>
                    <a:pt x="2011" y="1731"/>
                  </a:lnTo>
                  <a:lnTo>
                    <a:pt x="1951" y="1683"/>
                  </a:lnTo>
                  <a:lnTo>
                    <a:pt x="1789" y="1557"/>
                  </a:lnTo>
                  <a:lnTo>
                    <a:pt x="1729" y="1557"/>
                  </a:lnTo>
                  <a:lnTo>
                    <a:pt x="1837" y="1689"/>
                  </a:lnTo>
                  <a:lnTo>
                    <a:pt x="1885" y="1797"/>
                  </a:lnTo>
                  <a:lnTo>
                    <a:pt x="1825" y="1875"/>
                  </a:lnTo>
                  <a:lnTo>
                    <a:pt x="1759" y="1902"/>
                  </a:lnTo>
                  <a:lnTo>
                    <a:pt x="1705" y="1857"/>
                  </a:lnTo>
                  <a:lnTo>
                    <a:pt x="1597" y="1857"/>
                  </a:lnTo>
                  <a:lnTo>
                    <a:pt x="1537" y="1959"/>
                  </a:lnTo>
                  <a:lnTo>
                    <a:pt x="1405" y="1944"/>
                  </a:lnTo>
                  <a:lnTo>
                    <a:pt x="1369" y="1905"/>
                  </a:lnTo>
                  <a:lnTo>
                    <a:pt x="1357" y="1803"/>
                  </a:lnTo>
                  <a:lnTo>
                    <a:pt x="1399" y="1647"/>
                  </a:lnTo>
                  <a:lnTo>
                    <a:pt x="1309" y="1569"/>
                  </a:lnTo>
                  <a:lnTo>
                    <a:pt x="1321" y="1647"/>
                  </a:lnTo>
                  <a:lnTo>
                    <a:pt x="1279" y="1737"/>
                  </a:lnTo>
                  <a:lnTo>
                    <a:pt x="1177" y="1659"/>
                  </a:lnTo>
                  <a:lnTo>
                    <a:pt x="1063" y="1626"/>
                  </a:lnTo>
                  <a:lnTo>
                    <a:pt x="949" y="1677"/>
                  </a:lnTo>
                  <a:lnTo>
                    <a:pt x="901" y="1770"/>
                  </a:lnTo>
                  <a:lnTo>
                    <a:pt x="769" y="1797"/>
                  </a:lnTo>
                  <a:lnTo>
                    <a:pt x="631" y="1719"/>
                  </a:lnTo>
                  <a:lnTo>
                    <a:pt x="469" y="1677"/>
                  </a:lnTo>
                  <a:lnTo>
                    <a:pt x="391" y="1737"/>
                  </a:lnTo>
                  <a:lnTo>
                    <a:pt x="241" y="1751"/>
                  </a:lnTo>
                  <a:lnTo>
                    <a:pt x="234" y="1496"/>
                  </a:lnTo>
                  <a:lnTo>
                    <a:pt x="211" y="1214"/>
                  </a:lnTo>
                  <a:lnTo>
                    <a:pt x="297" y="1130"/>
                  </a:lnTo>
                  <a:lnTo>
                    <a:pt x="258" y="932"/>
                  </a:lnTo>
                  <a:lnTo>
                    <a:pt x="156" y="770"/>
                  </a:lnTo>
                  <a:lnTo>
                    <a:pt x="73" y="681"/>
                  </a:lnTo>
                  <a:lnTo>
                    <a:pt x="0" y="491"/>
                  </a:lnTo>
                  <a:lnTo>
                    <a:pt x="18" y="389"/>
                  </a:lnTo>
                  <a:lnTo>
                    <a:pt x="1" y="263"/>
                  </a:lnTo>
                  <a:lnTo>
                    <a:pt x="16" y="123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3" name="Freeform 24">
              <a:extLst>
                <a:ext uri="{FF2B5EF4-FFF2-40B4-BE49-F238E27FC236}">
                  <a16:creationId xmlns:a16="http://schemas.microsoft.com/office/drawing/2014/main" id="{01284055-0CB8-8748-BE1A-C492603CA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654" y="1242212"/>
              <a:ext cx="442488" cy="731783"/>
            </a:xfrm>
            <a:custGeom>
              <a:avLst/>
              <a:gdLst>
                <a:gd name="T0" fmla="*/ 40 w 1641"/>
                <a:gd name="T1" fmla="*/ 30 h 2721"/>
                <a:gd name="T2" fmla="*/ 56 w 1641"/>
                <a:gd name="T3" fmla="*/ 52 h 2721"/>
                <a:gd name="T4" fmla="*/ 76 w 1641"/>
                <a:gd name="T5" fmla="*/ 73 h 2721"/>
                <a:gd name="T6" fmla="*/ 83 w 1641"/>
                <a:gd name="T7" fmla="*/ 100 h 2721"/>
                <a:gd name="T8" fmla="*/ 63 w 1641"/>
                <a:gd name="T9" fmla="*/ 123 h 2721"/>
                <a:gd name="T10" fmla="*/ 38 w 1641"/>
                <a:gd name="T11" fmla="*/ 135 h 2721"/>
                <a:gd name="T12" fmla="*/ 12 w 1641"/>
                <a:gd name="T13" fmla="*/ 135 h 2721"/>
                <a:gd name="T14" fmla="*/ 28 w 1641"/>
                <a:gd name="T15" fmla="*/ 164 h 2721"/>
                <a:gd name="T16" fmla="*/ 20 w 1641"/>
                <a:gd name="T17" fmla="*/ 193 h 2721"/>
                <a:gd name="T18" fmla="*/ 6 w 1641"/>
                <a:gd name="T19" fmla="*/ 220 h 2721"/>
                <a:gd name="T20" fmla="*/ 0 w 1641"/>
                <a:gd name="T21" fmla="*/ 240 h 2721"/>
                <a:gd name="T22" fmla="*/ 6 w 1641"/>
                <a:gd name="T23" fmla="*/ 270 h 2721"/>
                <a:gd name="T24" fmla="*/ 23 w 1641"/>
                <a:gd name="T25" fmla="*/ 293 h 2721"/>
                <a:gd name="T26" fmla="*/ 41 w 1641"/>
                <a:gd name="T27" fmla="*/ 305 h 2721"/>
                <a:gd name="T28" fmla="*/ 63 w 1641"/>
                <a:gd name="T29" fmla="*/ 333 h 2721"/>
                <a:gd name="T30" fmla="*/ 82 w 1641"/>
                <a:gd name="T31" fmla="*/ 348 h 2721"/>
                <a:gd name="T32" fmla="*/ 100 w 1641"/>
                <a:gd name="T33" fmla="*/ 353 h 2721"/>
                <a:gd name="T34" fmla="*/ 115 w 1641"/>
                <a:gd name="T35" fmla="*/ 362 h 2721"/>
                <a:gd name="T36" fmla="*/ 111 w 1641"/>
                <a:gd name="T37" fmla="*/ 387 h 2721"/>
                <a:gd name="T38" fmla="*/ 103 w 1641"/>
                <a:gd name="T39" fmla="*/ 407 h 2721"/>
                <a:gd name="T40" fmla="*/ 121 w 1641"/>
                <a:gd name="T41" fmla="*/ 430 h 2721"/>
                <a:gd name="T42" fmla="*/ 143 w 1641"/>
                <a:gd name="T43" fmla="*/ 441 h 2721"/>
                <a:gd name="T44" fmla="*/ 172 w 1641"/>
                <a:gd name="T45" fmla="*/ 464 h 2721"/>
                <a:gd name="T46" fmla="*/ 177 w 1641"/>
                <a:gd name="T47" fmla="*/ 492 h 2721"/>
                <a:gd name="T48" fmla="*/ 194 w 1641"/>
                <a:gd name="T49" fmla="*/ 515 h 2721"/>
                <a:gd name="T50" fmla="*/ 194 w 1641"/>
                <a:gd name="T51" fmla="*/ 515 h 2721"/>
                <a:gd name="T52" fmla="*/ 220 w 1641"/>
                <a:gd name="T53" fmla="*/ 504 h 2721"/>
                <a:gd name="T54" fmla="*/ 235 w 1641"/>
                <a:gd name="T55" fmla="*/ 498 h 2721"/>
                <a:gd name="T56" fmla="*/ 254 w 1641"/>
                <a:gd name="T57" fmla="*/ 487 h 2721"/>
                <a:gd name="T58" fmla="*/ 271 w 1641"/>
                <a:gd name="T59" fmla="*/ 476 h 2721"/>
                <a:gd name="T60" fmla="*/ 285 w 1641"/>
                <a:gd name="T61" fmla="*/ 460 h 2721"/>
                <a:gd name="T62" fmla="*/ 284 w 1641"/>
                <a:gd name="T63" fmla="*/ 441 h 2721"/>
                <a:gd name="T64" fmla="*/ 285 w 1641"/>
                <a:gd name="T65" fmla="*/ 403 h 2721"/>
                <a:gd name="T66" fmla="*/ 305 w 1641"/>
                <a:gd name="T67" fmla="*/ 351 h 2721"/>
                <a:gd name="T68" fmla="*/ 300 w 1641"/>
                <a:gd name="T69" fmla="*/ 316 h 2721"/>
                <a:gd name="T70" fmla="*/ 294 w 1641"/>
                <a:gd name="T71" fmla="*/ 278 h 2721"/>
                <a:gd name="T72" fmla="*/ 311 w 1641"/>
                <a:gd name="T73" fmla="*/ 249 h 2721"/>
                <a:gd name="T74" fmla="*/ 300 w 1641"/>
                <a:gd name="T75" fmla="*/ 209 h 2721"/>
                <a:gd name="T76" fmla="*/ 298 w 1641"/>
                <a:gd name="T77" fmla="*/ 176 h 2721"/>
                <a:gd name="T78" fmla="*/ 285 w 1641"/>
                <a:gd name="T79" fmla="*/ 141 h 2721"/>
                <a:gd name="T80" fmla="*/ 273 w 1641"/>
                <a:gd name="T81" fmla="*/ 103 h 2721"/>
                <a:gd name="T82" fmla="*/ 271 w 1641"/>
                <a:gd name="T83" fmla="*/ 67 h 2721"/>
                <a:gd name="T84" fmla="*/ 248 w 1641"/>
                <a:gd name="T85" fmla="*/ 44 h 2721"/>
                <a:gd name="T86" fmla="*/ 236 w 1641"/>
                <a:gd name="T87" fmla="*/ 0 h 2721"/>
                <a:gd name="T88" fmla="*/ 40 w 1641"/>
                <a:gd name="T89" fmla="*/ 30 h 27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641" h="2721">
                  <a:moveTo>
                    <a:pt x="213" y="160"/>
                  </a:moveTo>
                  <a:lnTo>
                    <a:pt x="298" y="274"/>
                  </a:lnTo>
                  <a:lnTo>
                    <a:pt x="399" y="384"/>
                  </a:lnTo>
                  <a:lnTo>
                    <a:pt x="438" y="529"/>
                  </a:lnTo>
                  <a:lnTo>
                    <a:pt x="333" y="652"/>
                  </a:lnTo>
                  <a:lnTo>
                    <a:pt x="201" y="712"/>
                  </a:lnTo>
                  <a:lnTo>
                    <a:pt x="61" y="711"/>
                  </a:lnTo>
                  <a:lnTo>
                    <a:pt x="150" y="864"/>
                  </a:lnTo>
                  <a:lnTo>
                    <a:pt x="105" y="1020"/>
                  </a:lnTo>
                  <a:lnTo>
                    <a:pt x="31" y="1162"/>
                  </a:lnTo>
                  <a:lnTo>
                    <a:pt x="0" y="1270"/>
                  </a:lnTo>
                  <a:lnTo>
                    <a:pt x="34" y="1428"/>
                  </a:lnTo>
                  <a:lnTo>
                    <a:pt x="120" y="1550"/>
                  </a:lnTo>
                  <a:lnTo>
                    <a:pt x="216" y="1611"/>
                  </a:lnTo>
                  <a:lnTo>
                    <a:pt x="333" y="1757"/>
                  </a:lnTo>
                  <a:lnTo>
                    <a:pt x="433" y="1839"/>
                  </a:lnTo>
                  <a:lnTo>
                    <a:pt x="529" y="1863"/>
                  </a:lnTo>
                  <a:lnTo>
                    <a:pt x="605" y="1910"/>
                  </a:lnTo>
                  <a:lnTo>
                    <a:pt x="587" y="2045"/>
                  </a:lnTo>
                  <a:lnTo>
                    <a:pt x="543" y="2153"/>
                  </a:lnTo>
                  <a:lnTo>
                    <a:pt x="636" y="2270"/>
                  </a:lnTo>
                  <a:lnTo>
                    <a:pt x="756" y="2331"/>
                  </a:lnTo>
                  <a:lnTo>
                    <a:pt x="906" y="2451"/>
                  </a:lnTo>
                  <a:lnTo>
                    <a:pt x="933" y="2597"/>
                  </a:lnTo>
                  <a:lnTo>
                    <a:pt x="1023" y="2720"/>
                  </a:lnTo>
                  <a:lnTo>
                    <a:pt x="1022" y="2721"/>
                  </a:lnTo>
                  <a:lnTo>
                    <a:pt x="1161" y="2664"/>
                  </a:lnTo>
                  <a:lnTo>
                    <a:pt x="1238" y="2631"/>
                  </a:lnTo>
                  <a:lnTo>
                    <a:pt x="1341" y="2574"/>
                  </a:lnTo>
                  <a:lnTo>
                    <a:pt x="1431" y="2514"/>
                  </a:lnTo>
                  <a:lnTo>
                    <a:pt x="1502" y="2431"/>
                  </a:lnTo>
                  <a:lnTo>
                    <a:pt x="1496" y="2330"/>
                  </a:lnTo>
                  <a:lnTo>
                    <a:pt x="1502" y="2127"/>
                  </a:lnTo>
                  <a:lnTo>
                    <a:pt x="1611" y="1854"/>
                  </a:lnTo>
                  <a:lnTo>
                    <a:pt x="1582" y="1671"/>
                  </a:lnTo>
                  <a:lnTo>
                    <a:pt x="1550" y="1471"/>
                  </a:lnTo>
                  <a:lnTo>
                    <a:pt x="1641" y="1314"/>
                  </a:lnTo>
                  <a:lnTo>
                    <a:pt x="1582" y="1104"/>
                  </a:lnTo>
                  <a:lnTo>
                    <a:pt x="1574" y="928"/>
                  </a:lnTo>
                  <a:lnTo>
                    <a:pt x="1502" y="744"/>
                  </a:lnTo>
                  <a:lnTo>
                    <a:pt x="1438" y="544"/>
                  </a:lnTo>
                  <a:lnTo>
                    <a:pt x="1431" y="354"/>
                  </a:lnTo>
                  <a:lnTo>
                    <a:pt x="1311" y="234"/>
                  </a:lnTo>
                  <a:lnTo>
                    <a:pt x="1246" y="0"/>
                  </a:lnTo>
                  <a:lnTo>
                    <a:pt x="213" y="16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id="{37F4C1DB-EFEB-064E-838F-F67292F69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8231" y="1266367"/>
              <a:ext cx="338625" cy="603898"/>
            </a:xfrm>
            <a:custGeom>
              <a:avLst/>
              <a:gdLst>
                <a:gd name="T0" fmla="*/ 0 w 1255"/>
                <a:gd name="T1" fmla="*/ 49 h 2237"/>
                <a:gd name="T2" fmla="*/ 2 w 1255"/>
                <a:gd name="T3" fmla="*/ 86 h 2237"/>
                <a:gd name="T4" fmla="*/ 13 w 1255"/>
                <a:gd name="T5" fmla="*/ 123 h 2237"/>
                <a:gd name="T6" fmla="*/ 27 w 1255"/>
                <a:gd name="T7" fmla="*/ 158 h 2237"/>
                <a:gd name="T8" fmla="*/ 29 w 1255"/>
                <a:gd name="T9" fmla="*/ 192 h 2237"/>
                <a:gd name="T10" fmla="*/ 40 w 1255"/>
                <a:gd name="T11" fmla="*/ 231 h 2237"/>
                <a:gd name="T12" fmla="*/ 23 w 1255"/>
                <a:gd name="T13" fmla="*/ 262 h 2237"/>
                <a:gd name="T14" fmla="*/ 34 w 1255"/>
                <a:gd name="T15" fmla="*/ 335 h 2237"/>
                <a:gd name="T16" fmla="*/ 14 w 1255"/>
                <a:gd name="T17" fmla="*/ 386 h 2237"/>
                <a:gd name="T18" fmla="*/ 12 w 1255"/>
                <a:gd name="T19" fmla="*/ 425 h 2237"/>
                <a:gd name="T20" fmla="*/ 33 w 1255"/>
                <a:gd name="T21" fmla="*/ 414 h 2237"/>
                <a:gd name="T22" fmla="*/ 49 w 1255"/>
                <a:gd name="T23" fmla="*/ 399 h 2237"/>
                <a:gd name="T24" fmla="*/ 68 w 1255"/>
                <a:gd name="T25" fmla="*/ 412 h 2237"/>
                <a:gd name="T26" fmla="*/ 88 w 1255"/>
                <a:gd name="T27" fmla="*/ 393 h 2237"/>
                <a:gd name="T28" fmla="*/ 111 w 1255"/>
                <a:gd name="T29" fmla="*/ 382 h 2237"/>
                <a:gd name="T30" fmla="*/ 120 w 1255"/>
                <a:gd name="T31" fmla="*/ 363 h 2237"/>
                <a:gd name="T32" fmla="*/ 145 w 1255"/>
                <a:gd name="T33" fmla="*/ 371 h 2237"/>
                <a:gd name="T34" fmla="*/ 162 w 1255"/>
                <a:gd name="T35" fmla="*/ 348 h 2237"/>
                <a:gd name="T36" fmla="*/ 180 w 1255"/>
                <a:gd name="T37" fmla="*/ 321 h 2237"/>
                <a:gd name="T38" fmla="*/ 180 w 1255"/>
                <a:gd name="T39" fmla="*/ 300 h 2237"/>
                <a:gd name="T40" fmla="*/ 203 w 1255"/>
                <a:gd name="T41" fmla="*/ 286 h 2237"/>
                <a:gd name="T42" fmla="*/ 238 w 1255"/>
                <a:gd name="T43" fmla="*/ 280 h 2237"/>
                <a:gd name="T44" fmla="*/ 230 w 1255"/>
                <a:gd name="T45" fmla="*/ 260 h 2237"/>
                <a:gd name="T46" fmla="*/ 236 w 1255"/>
                <a:gd name="T47" fmla="*/ 234 h 2237"/>
                <a:gd name="T48" fmla="*/ 230 w 1255"/>
                <a:gd name="T49" fmla="*/ 195 h 2237"/>
                <a:gd name="T50" fmla="*/ 217 w 1255"/>
                <a:gd name="T51" fmla="*/ 160 h 2237"/>
                <a:gd name="T52" fmla="*/ 214 w 1255"/>
                <a:gd name="T53" fmla="*/ 108 h 2237"/>
                <a:gd name="T54" fmla="*/ 205 w 1255"/>
                <a:gd name="T55" fmla="*/ 90 h 2237"/>
                <a:gd name="T56" fmla="*/ 197 w 1255"/>
                <a:gd name="T57" fmla="*/ 69 h 2237"/>
                <a:gd name="T58" fmla="*/ 191 w 1255"/>
                <a:gd name="T59" fmla="*/ 52 h 2237"/>
                <a:gd name="T60" fmla="*/ 197 w 1255"/>
                <a:gd name="T61" fmla="*/ 37 h 2237"/>
                <a:gd name="T62" fmla="*/ 185 w 1255"/>
                <a:gd name="T63" fmla="*/ 11 h 2237"/>
                <a:gd name="T64" fmla="*/ 168 w 1255"/>
                <a:gd name="T65" fmla="*/ 0 h 2237"/>
                <a:gd name="T66" fmla="*/ 126 w 1255"/>
                <a:gd name="T67" fmla="*/ 8 h 2237"/>
                <a:gd name="T68" fmla="*/ 80 w 1255"/>
                <a:gd name="T69" fmla="*/ 17 h 2237"/>
                <a:gd name="T70" fmla="*/ 49 w 1255"/>
                <a:gd name="T71" fmla="*/ 22 h 2237"/>
                <a:gd name="T72" fmla="*/ 24 w 1255"/>
                <a:gd name="T73" fmla="*/ 35 h 2237"/>
                <a:gd name="T74" fmla="*/ 0 w 1255"/>
                <a:gd name="T75" fmla="*/ 49 h 2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55" h="2237">
                  <a:moveTo>
                    <a:pt x="0" y="260"/>
                  </a:moveTo>
                  <a:lnTo>
                    <a:pt x="9" y="452"/>
                  </a:lnTo>
                  <a:lnTo>
                    <a:pt x="70" y="645"/>
                  </a:lnTo>
                  <a:lnTo>
                    <a:pt x="144" y="833"/>
                  </a:lnTo>
                  <a:lnTo>
                    <a:pt x="151" y="1011"/>
                  </a:lnTo>
                  <a:lnTo>
                    <a:pt x="211" y="1217"/>
                  </a:lnTo>
                  <a:lnTo>
                    <a:pt x="120" y="1379"/>
                  </a:lnTo>
                  <a:lnTo>
                    <a:pt x="181" y="1763"/>
                  </a:lnTo>
                  <a:lnTo>
                    <a:pt x="73" y="2033"/>
                  </a:lnTo>
                  <a:lnTo>
                    <a:pt x="64" y="2237"/>
                  </a:lnTo>
                  <a:lnTo>
                    <a:pt x="176" y="2178"/>
                  </a:lnTo>
                  <a:lnTo>
                    <a:pt x="256" y="2101"/>
                  </a:lnTo>
                  <a:lnTo>
                    <a:pt x="360" y="2170"/>
                  </a:lnTo>
                  <a:lnTo>
                    <a:pt x="466" y="2071"/>
                  </a:lnTo>
                  <a:lnTo>
                    <a:pt x="586" y="2011"/>
                  </a:lnTo>
                  <a:lnTo>
                    <a:pt x="631" y="1913"/>
                  </a:lnTo>
                  <a:lnTo>
                    <a:pt x="766" y="1951"/>
                  </a:lnTo>
                  <a:lnTo>
                    <a:pt x="855" y="1833"/>
                  </a:lnTo>
                  <a:lnTo>
                    <a:pt x="951" y="1689"/>
                  </a:lnTo>
                  <a:lnTo>
                    <a:pt x="951" y="1577"/>
                  </a:lnTo>
                  <a:lnTo>
                    <a:pt x="1071" y="1505"/>
                  </a:lnTo>
                  <a:lnTo>
                    <a:pt x="1255" y="1473"/>
                  </a:lnTo>
                  <a:lnTo>
                    <a:pt x="1215" y="1369"/>
                  </a:lnTo>
                  <a:lnTo>
                    <a:pt x="1246" y="1231"/>
                  </a:lnTo>
                  <a:lnTo>
                    <a:pt x="1215" y="1025"/>
                  </a:lnTo>
                  <a:lnTo>
                    <a:pt x="1143" y="841"/>
                  </a:lnTo>
                  <a:lnTo>
                    <a:pt x="1126" y="570"/>
                  </a:lnTo>
                  <a:lnTo>
                    <a:pt x="1079" y="473"/>
                  </a:lnTo>
                  <a:lnTo>
                    <a:pt x="1039" y="361"/>
                  </a:lnTo>
                  <a:lnTo>
                    <a:pt x="1007" y="273"/>
                  </a:lnTo>
                  <a:lnTo>
                    <a:pt x="1039" y="193"/>
                  </a:lnTo>
                  <a:lnTo>
                    <a:pt x="976" y="60"/>
                  </a:lnTo>
                  <a:lnTo>
                    <a:pt x="886" y="0"/>
                  </a:lnTo>
                  <a:lnTo>
                    <a:pt x="663" y="41"/>
                  </a:lnTo>
                  <a:lnTo>
                    <a:pt x="423" y="89"/>
                  </a:lnTo>
                  <a:lnTo>
                    <a:pt x="256" y="114"/>
                  </a:lnTo>
                  <a:lnTo>
                    <a:pt x="127" y="185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id="{4B83A651-9DCD-7F43-A577-C8F71DD9A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025" y="1127116"/>
              <a:ext cx="460985" cy="521484"/>
            </a:xfrm>
            <a:custGeom>
              <a:avLst/>
              <a:gdLst>
                <a:gd name="T0" fmla="*/ 0 w 1707"/>
                <a:gd name="T1" fmla="*/ 109 h 1934"/>
                <a:gd name="T2" fmla="*/ 23 w 1707"/>
                <a:gd name="T3" fmla="*/ 94 h 1934"/>
                <a:gd name="T4" fmla="*/ 60 w 1707"/>
                <a:gd name="T5" fmla="*/ 93 h 1934"/>
                <a:gd name="T6" fmla="*/ 60 w 1707"/>
                <a:gd name="T7" fmla="*/ 85 h 1934"/>
                <a:gd name="T8" fmla="*/ 96 w 1707"/>
                <a:gd name="T9" fmla="*/ 82 h 1934"/>
                <a:gd name="T10" fmla="*/ 122 w 1707"/>
                <a:gd name="T11" fmla="*/ 90 h 1934"/>
                <a:gd name="T12" fmla="*/ 153 w 1707"/>
                <a:gd name="T13" fmla="*/ 99 h 1934"/>
                <a:gd name="T14" fmla="*/ 218 w 1707"/>
                <a:gd name="T15" fmla="*/ 59 h 1934"/>
                <a:gd name="T16" fmla="*/ 295 w 1707"/>
                <a:gd name="T17" fmla="*/ 0 h 1934"/>
                <a:gd name="T18" fmla="*/ 318 w 1707"/>
                <a:gd name="T19" fmla="*/ 82 h 1934"/>
                <a:gd name="T20" fmla="*/ 321 w 1707"/>
                <a:gd name="T21" fmla="*/ 140 h 1934"/>
                <a:gd name="T22" fmla="*/ 324 w 1707"/>
                <a:gd name="T23" fmla="*/ 190 h 1934"/>
                <a:gd name="T24" fmla="*/ 312 w 1707"/>
                <a:gd name="T25" fmla="*/ 225 h 1934"/>
                <a:gd name="T26" fmla="*/ 292 w 1707"/>
                <a:gd name="T27" fmla="*/ 250 h 1934"/>
                <a:gd name="T28" fmla="*/ 272 w 1707"/>
                <a:gd name="T29" fmla="*/ 265 h 1934"/>
                <a:gd name="T30" fmla="*/ 275 w 1707"/>
                <a:gd name="T31" fmla="*/ 284 h 1934"/>
                <a:gd name="T32" fmla="*/ 268 w 1707"/>
                <a:gd name="T33" fmla="*/ 302 h 1934"/>
                <a:gd name="T34" fmla="*/ 250 w 1707"/>
                <a:gd name="T35" fmla="*/ 299 h 1934"/>
                <a:gd name="T36" fmla="*/ 250 w 1707"/>
                <a:gd name="T37" fmla="*/ 325 h 1934"/>
                <a:gd name="T38" fmla="*/ 244 w 1707"/>
                <a:gd name="T39" fmla="*/ 344 h 1934"/>
                <a:gd name="T40" fmla="*/ 221 w 1707"/>
                <a:gd name="T41" fmla="*/ 367 h 1934"/>
                <a:gd name="T42" fmla="*/ 206 w 1707"/>
                <a:gd name="T43" fmla="*/ 349 h 1934"/>
                <a:gd name="T44" fmla="*/ 184 w 1707"/>
                <a:gd name="T45" fmla="*/ 332 h 1934"/>
                <a:gd name="T46" fmla="*/ 168 w 1707"/>
                <a:gd name="T47" fmla="*/ 349 h 1934"/>
                <a:gd name="T48" fmla="*/ 147 w 1707"/>
                <a:gd name="T49" fmla="*/ 356 h 1934"/>
                <a:gd name="T50" fmla="*/ 113 w 1707"/>
                <a:gd name="T51" fmla="*/ 356 h 1934"/>
                <a:gd name="T52" fmla="*/ 83 w 1707"/>
                <a:gd name="T53" fmla="*/ 352 h 1934"/>
                <a:gd name="T54" fmla="*/ 52 w 1707"/>
                <a:gd name="T55" fmla="*/ 332 h 1934"/>
                <a:gd name="T56" fmla="*/ 46 w 1707"/>
                <a:gd name="T57" fmla="*/ 293 h 1934"/>
                <a:gd name="T58" fmla="*/ 32 w 1707"/>
                <a:gd name="T59" fmla="*/ 258 h 1934"/>
                <a:gd name="T60" fmla="*/ 29 w 1707"/>
                <a:gd name="T61" fmla="*/ 206 h 1934"/>
                <a:gd name="T62" fmla="*/ 20 w 1707"/>
                <a:gd name="T63" fmla="*/ 189 h 1934"/>
                <a:gd name="T64" fmla="*/ 7 w 1707"/>
                <a:gd name="T65" fmla="*/ 150 h 1934"/>
                <a:gd name="T66" fmla="*/ 13 w 1707"/>
                <a:gd name="T67" fmla="*/ 135 h 1934"/>
                <a:gd name="T68" fmla="*/ 0 w 1707"/>
                <a:gd name="T69" fmla="*/ 109 h 19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07" h="1934">
                  <a:moveTo>
                    <a:pt x="0" y="575"/>
                  </a:moveTo>
                  <a:lnTo>
                    <a:pt x="123" y="496"/>
                  </a:lnTo>
                  <a:lnTo>
                    <a:pt x="315" y="488"/>
                  </a:lnTo>
                  <a:lnTo>
                    <a:pt x="315" y="448"/>
                  </a:lnTo>
                  <a:lnTo>
                    <a:pt x="507" y="432"/>
                  </a:lnTo>
                  <a:lnTo>
                    <a:pt x="643" y="472"/>
                  </a:lnTo>
                  <a:lnTo>
                    <a:pt x="805" y="523"/>
                  </a:lnTo>
                  <a:lnTo>
                    <a:pt x="1147" y="312"/>
                  </a:lnTo>
                  <a:lnTo>
                    <a:pt x="1555" y="0"/>
                  </a:lnTo>
                  <a:lnTo>
                    <a:pt x="1675" y="433"/>
                  </a:lnTo>
                  <a:lnTo>
                    <a:pt x="1691" y="736"/>
                  </a:lnTo>
                  <a:lnTo>
                    <a:pt x="1707" y="1000"/>
                  </a:lnTo>
                  <a:lnTo>
                    <a:pt x="1645" y="1184"/>
                  </a:lnTo>
                  <a:lnTo>
                    <a:pt x="1539" y="1320"/>
                  </a:lnTo>
                  <a:lnTo>
                    <a:pt x="1435" y="1394"/>
                  </a:lnTo>
                  <a:lnTo>
                    <a:pt x="1451" y="1496"/>
                  </a:lnTo>
                  <a:lnTo>
                    <a:pt x="1411" y="1592"/>
                  </a:lnTo>
                  <a:lnTo>
                    <a:pt x="1315" y="1574"/>
                  </a:lnTo>
                  <a:lnTo>
                    <a:pt x="1315" y="1712"/>
                  </a:lnTo>
                  <a:lnTo>
                    <a:pt x="1285" y="1814"/>
                  </a:lnTo>
                  <a:lnTo>
                    <a:pt x="1165" y="1934"/>
                  </a:lnTo>
                  <a:lnTo>
                    <a:pt x="1083" y="1840"/>
                  </a:lnTo>
                  <a:lnTo>
                    <a:pt x="971" y="1752"/>
                  </a:lnTo>
                  <a:lnTo>
                    <a:pt x="883" y="1840"/>
                  </a:lnTo>
                  <a:lnTo>
                    <a:pt x="775" y="1874"/>
                  </a:lnTo>
                  <a:lnTo>
                    <a:pt x="595" y="1874"/>
                  </a:lnTo>
                  <a:lnTo>
                    <a:pt x="435" y="1856"/>
                  </a:lnTo>
                  <a:lnTo>
                    <a:pt x="275" y="1750"/>
                  </a:lnTo>
                  <a:lnTo>
                    <a:pt x="242" y="1544"/>
                  </a:lnTo>
                  <a:lnTo>
                    <a:pt x="170" y="1361"/>
                  </a:lnTo>
                  <a:lnTo>
                    <a:pt x="153" y="1085"/>
                  </a:lnTo>
                  <a:lnTo>
                    <a:pt x="107" y="998"/>
                  </a:lnTo>
                  <a:lnTo>
                    <a:pt x="35" y="791"/>
                  </a:lnTo>
                  <a:lnTo>
                    <a:pt x="66" y="710"/>
                  </a:lnTo>
                  <a:lnTo>
                    <a:pt x="0" y="575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64A903BF-5C37-FA47-A422-F83431E01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676" y="1598867"/>
              <a:ext cx="739852" cy="441911"/>
            </a:xfrm>
            <a:custGeom>
              <a:avLst/>
              <a:gdLst>
                <a:gd name="T0" fmla="*/ 0 w 2741"/>
                <a:gd name="T1" fmla="*/ 264 h 1641"/>
                <a:gd name="T2" fmla="*/ 19 w 2741"/>
                <a:gd name="T3" fmla="*/ 275 h 1641"/>
                <a:gd name="T4" fmla="*/ 22 w 2741"/>
                <a:gd name="T5" fmla="*/ 308 h 1641"/>
                <a:gd name="T6" fmla="*/ 45 w 2741"/>
                <a:gd name="T7" fmla="*/ 311 h 1641"/>
                <a:gd name="T8" fmla="*/ 66 w 2741"/>
                <a:gd name="T9" fmla="*/ 305 h 1641"/>
                <a:gd name="T10" fmla="*/ 93 w 2741"/>
                <a:gd name="T11" fmla="*/ 304 h 1641"/>
                <a:gd name="T12" fmla="*/ 124 w 2741"/>
                <a:gd name="T13" fmla="*/ 292 h 1641"/>
                <a:gd name="T14" fmla="*/ 155 w 2741"/>
                <a:gd name="T15" fmla="*/ 279 h 1641"/>
                <a:gd name="T16" fmla="*/ 189 w 2741"/>
                <a:gd name="T17" fmla="*/ 280 h 1641"/>
                <a:gd name="T18" fmla="*/ 240 w 2741"/>
                <a:gd name="T19" fmla="*/ 264 h 1641"/>
                <a:gd name="T20" fmla="*/ 313 w 2741"/>
                <a:gd name="T21" fmla="*/ 250 h 1641"/>
                <a:gd name="T22" fmla="*/ 357 w 2741"/>
                <a:gd name="T23" fmla="*/ 244 h 1641"/>
                <a:gd name="T24" fmla="*/ 412 w 2741"/>
                <a:gd name="T25" fmla="*/ 235 h 1641"/>
                <a:gd name="T26" fmla="*/ 456 w 2741"/>
                <a:gd name="T27" fmla="*/ 222 h 1641"/>
                <a:gd name="T28" fmla="*/ 513 w 2741"/>
                <a:gd name="T29" fmla="*/ 209 h 1641"/>
                <a:gd name="T30" fmla="*/ 518 w 2741"/>
                <a:gd name="T31" fmla="*/ 193 h 1641"/>
                <a:gd name="T32" fmla="*/ 507 w 2741"/>
                <a:gd name="T33" fmla="*/ 165 h 1641"/>
                <a:gd name="T34" fmla="*/ 518 w 2741"/>
                <a:gd name="T35" fmla="*/ 145 h 1641"/>
                <a:gd name="T36" fmla="*/ 520 w 2741"/>
                <a:gd name="T37" fmla="*/ 121 h 1641"/>
                <a:gd name="T38" fmla="*/ 517 w 2741"/>
                <a:gd name="T39" fmla="*/ 97 h 1641"/>
                <a:gd name="T40" fmla="*/ 496 w 2741"/>
                <a:gd name="T41" fmla="*/ 80 h 1641"/>
                <a:gd name="T42" fmla="*/ 493 w 2741"/>
                <a:gd name="T43" fmla="*/ 47 h 1641"/>
                <a:gd name="T44" fmla="*/ 482 w 2741"/>
                <a:gd name="T45" fmla="*/ 34 h 1641"/>
                <a:gd name="T46" fmla="*/ 469 w 2741"/>
                <a:gd name="T47" fmla="*/ 19 h 1641"/>
                <a:gd name="T48" fmla="*/ 445 w 2741"/>
                <a:gd name="T49" fmla="*/ 0 h 1641"/>
                <a:gd name="T50" fmla="*/ 430 w 2741"/>
                <a:gd name="T51" fmla="*/ 16 h 1641"/>
                <a:gd name="T52" fmla="*/ 409 w 2741"/>
                <a:gd name="T53" fmla="*/ 23 h 1641"/>
                <a:gd name="T54" fmla="*/ 375 w 2741"/>
                <a:gd name="T55" fmla="*/ 23 h 1641"/>
                <a:gd name="T56" fmla="*/ 344 w 2741"/>
                <a:gd name="T57" fmla="*/ 20 h 1641"/>
                <a:gd name="T58" fmla="*/ 313 w 2741"/>
                <a:gd name="T59" fmla="*/ 0 h 1641"/>
                <a:gd name="T60" fmla="*/ 307 w 2741"/>
                <a:gd name="T61" fmla="*/ 26 h 1641"/>
                <a:gd name="T62" fmla="*/ 315 w 2741"/>
                <a:gd name="T63" fmla="*/ 46 h 1641"/>
                <a:gd name="T64" fmla="*/ 280 w 2741"/>
                <a:gd name="T65" fmla="*/ 52 h 1641"/>
                <a:gd name="T66" fmla="*/ 257 w 2741"/>
                <a:gd name="T67" fmla="*/ 65 h 1641"/>
                <a:gd name="T68" fmla="*/ 257 w 2741"/>
                <a:gd name="T69" fmla="*/ 87 h 1641"/>
                <a:gd name="T70" fmla="*/ 241 w 2741"/>
                <a:gd name="T71" fmla="*/ 111 h 1641"/>
                <a:gd name="T72" fmla="*/ 223 w 2741"/>
                <a:gd name="T73" fmla="*/ 136 h 1641"/>
                <a:gd name="T74" fmla="*/ 196 w 2741"/>
                <a:gd name="T75" fmla="*/ 129 h 1641"/>
                <a:gd name="T76" fmla="*/ 188 w 2741"/>
                <a:gd name="T77" fmla="*/ 148 h 1641"/>
                <a:gd name="T78" fmla="*/ 165 w 2741"/>
                <a:gd name="T79" fmla="*/ 159 h 1641"/>
                <a:gd name="T80" fmla="*/ 145 w 2741"/>
                <a:gd name="T81" fmla="*/ 178 h 1641"/>
                <a:gd name="T82" fmla="*/ 126 w 2741"/>
                <a:gd name="T83" fmla="*/ 165 h 1641"/>
                <a:gd name="T84" fmla="*/ 111 w 2741"/>
                <a:gd name="T85" fmla="*/ 179 h 1641"/>
                <a:gd name="T86" fmla="*/ 89 w 2741"/>
                <a:gd name="T87" fmla="*/ 190 h 1641"/>
                <a:gd name="T88" fmla="*/ 91 w 2741"/>
                <a:gd name="T89" fmla="*/ 210 h 1641"/>
                <a:gd name="T90" fmla="*/ 78 w 2741"/>
                <a:gd name="T91" fmla="*/ 225 h 1641"/>
                <a:gd name="T92" fmla="*/ 60 w 2741"/>
                <a:gd name="T93" fmla="*/ 237 h 1641"/>
                <a:gd name="T94" fmla="*/ 40 w 2741"/>
                <a:gd name="T95" fmla="*/ 248 h 1641"/>
                <a:gd name="T96" fmla="*/ 0 w 2741"/>
                <a:gd name="T97" fmla="*/ 264 h 16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741" h="1641">
                  <a:moveTo>
                    <a:pt x="0" y="1394"/>
                  </a:moveTo>
                  <a:lnTo>
                    <a:pt x="100" y="1452"/>
                  </a:lnTo>
                  <a:lnTo>
                    <a:pt x="117" y="1626"/>
                  </a:lnTo>
                  <a:lnTo>
                    <a:pt x="237" y="1641"/>
                  </a:lnTo>
                  <a:lnTo>
                    <a:pt x="350" y="1611"/>
                  </a:lnTo>
                  <a:lnTo>
                    <a:pt x="488" y="1605"/>
                  </a:lnTo>
                  <a:lnTo>
                    <a:pt x="656" y="1539"/>
                  </a:lnTo>
                  <a:lnTo>
                    <a:pt x="818" y="1473"/>
                  </a:lnTo>
                  <a:lnTo>
                    <a:pt x="998" y="1479"/>
                  </a:lnTo>
                  <a:lnTo>
                    <a:pt x="1267" y="1395"/>
                  </a:lnTo>
                  <a:lnTo>
                    <a:pt x="1651" y="1317"/>
                  </a:lnTo>
                  <a:lnTo>
                    <a:pt x="1884" y="1287"/>
                  </a:lnTo>
                  <a:lnTo>
                    <a:pt x="2172" y="1239"/>
                  </a:lnTo>
                  <a:lnTo>
                    <a:pt x="2402" y="1172"/>
                  </a:lnTo>
                  <a:lnTo>
                    <a:pt x="2705" y="1101"/>
                  </a:lnTo>
                  <a:lnTo>
                    <a:pt x="2729" y="1017"/>
                  </a:lnTo>
                  <a:lnTo>
                    <a:pt x="2672" y="872"/>
                  </a:lnTo>
                  <a:lnTo>
                    <a:pt x="2729" y="765"/>
                  </a:lnTo>
                  <a:lnTo>
                    <a:pt x="2741" y="639"/>
                  </a:lnTo>
                  <a:lnTo>
                    <a:pt x="2723" y="513"/>
                  </a:lnTo>
                  <a:lnTo>
                    <a:pt x="2615" y="423"/>
                  </a:lnTo>
                  <a:lnTo>
                    <a:pt x="2597" y="249"/>
                  </a:lnTo>
                  <a:lnTo>
                    <a:pt x="2540" y="182"/>
                  </a:lnTo>
                  <a:lnTo>
                    <a:pt x="2470" y="99"/>
                  </a:lnTo>
                  <a:lnTo>
                    <a:pt x="2347" y="2"/>
                  </a:lnTo>
                  <a:lnTo>
                    <a:pt x="2266" y="87"/>
                  </a:lnTo>
                  <a:lnTo>
                    <a:pt x="2154" y="123"/>
                  </a:lnTo>
                  <a:lnTo>
                    <a:pt x="1976" y="123"/>
                  </a:lnTo>
                  <a:lnTo>
                    <a:pt x="1813" y="107"/>
                  </a:lnTo>
                  <a:lnTo>
                    <a:pt x="1651" y="0"/>
                  </a:lnTo>
                  <a:lnTo>
                    <a:pt x="1620" y="138"/>
                  </a:lnTo>
                  <a:lnTo>
                    <a:pt x="1659" y="242"/>
                  </a:lnTo>
                  <a:lnTo>
                    <a:pt x="1476" y="272"/>
                  </a:lnTo>
                  <a:lnTo>
                    <a:pt x="1357" y="344"/>
                  </a:lnTo>
                  <a:lnTo>
                    <a:pt x="1356" y="458"/>
                  </a:lnTo>
                  <a:lnTo>
                    <a:pt x="1269" y="588"/>
                  </a:lnTo>
                  <a:lnTo>
                    <a:pt x="1173" y="717"/>
                  </a:lnTo>
                  <a:lnTo>
                    <a:pt x="1035" y="681"/>
                  </a:lnTo>
                  <a:lnTo>
                    <a:pt x="992" y="780"/>
                  </a:lnTo>
                  <a:lnTo>
                    <a:pt x="871" y="837"/>
                  </a:lnTo>
                  <a:lnTo>
                    <a:pt x="766" y="938"/>
                  </a:lnTo>
                  <a:lnTo>
                    <a:pt x="662" y="870"/>
                  </a:lnTo>
                  <a:lnTo>
                    <a:pt x="583" y="944"/>
                  </a:lnTo>
                  <a:lnTo>
                    <a:pt x="471" y="1005"/>
                  </a:lnTo>
                  <a:lnTo>
                    <a:pt x="479" y="1106"/>
                  </a:lnTo>
                  <a:lnTo>
                    <a:pt x="409" y="1185"/>
                  </a:lnTo>
                  <a:lnTo>
                    <a:pt x="315" y="1250"/>
                  </a:lnTo>
                  <a:lnTo>
                    <a:pt x="213" y="1307"/>
                  </a:lnTo>
                  <a:lnTo>
                    <a:pt x="0" y="1394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EBE7D0ED-73D8-CB46-9EA8-E54548B1D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610" y="1866003"/>
              <a:ext cx="889244" cy="407809"/>
            </a:xfrm>
            <a:custGeom>
              <a:avLst/>
              <a:gdLst>
                <a:gd name="T0" fmla="*/ 27 w 3296"/>
                <a:gd name="T1" fmla="*/ 190 h 1514"/>
                <a:gd name="T2" fmla="*/ 28 w 3296"/>
                <a:gd name="T3" fmla="*/ 207 h 1514"/>
                <a:gd name="T4" fmla="*/ 17 w 3296"/>
                <a:gd name="T5" fmla="*/ 222 h 1514"/>
                <a:gd name="T6" fmla="*/ 16 w 3296"/>
                <a:gd name="T7" fmla="*/ 238 h 1514"/>
                <a:gd name="T8" fmla="*/ 5 w 3296"/>
                <a:gd name="T9" fmla="*/ 250 h 1514"/>
                <a:gd name="T10" fmla="*/ 0 w 3296"/>
                <a:gd name="T11" fmla="*/ 287 h 1514"/>
                <a:gd name="T12" fmla="*/ 10 w 3296"/>
                <a:gd name="T13" fmla="*/ 286 h 1514"/>
                <a:gd name="T14" fmla="*/ 44 w 3296"/>
                <a:gd name="T15" fmla="*/ 280 h 1514"/>
                <a:gd name="T16" fmla="*/ 77 w 3296"/>
                <a:gd name="T17" fmla="*/ 277 h 1514"/>
                <a:gd name="T18" fmla="*/ 97 w 3296"/>
                <a:gd name="T19" fmla="*/ 273 h 1514"/>
                <a:gd name="T20" fmla="*/ 114 w 3296"/>
                <a:gd name="T21" fmla="*/ 273 h 1514"/>
                <a:gd name="T22" fmla="*/ 143 w 3296"/>
                <a:gd name="T23" fmla="*/ 272 h 1514"/>
                <a:gd name="T24" fmla="*/ 157 w 3296"/>
                <a:gd name="T25" fmla="*/ 261 h 1514"/>
                <a:gd name="T26" fmla="*/ 162 w 3296"/>
                <a:gd name="T27" fmla="*/ 250 h 1514"/>
                <a:gd name="T28" fmla="*/ 181 w 3296"/>
                <a:gd name="T29" fmla="*/ 255 h 1514"/>
                <a:gd name="T30" fmla="*/ 196 w 3296"/>
                <a:gd name="T31" fmla="*/ 244 h 1514"/>
                <a:gd name="T32" fmla="*/ 208 w 3296"/>
                <a:gd name="T33" fmla="*/ 248 h 1514"/>
                <a:gd name="T34" fmla="*/ 211 w 3296"/>
                <a:gd name="T35" fmla="*/ 260 h 1514"/>
                <a:gd name="T36" fmla="*/ 236 w 3296"/>
                <a:gd name="T37" fmla="*/ 256 h 1514"/>
                <a:gd name="T38" fmla="*/ 275 w 3296"/>
                <a:gd name="T39" fmla="*/ 244 h 1514"/>
                <a:gd name="T40" fmla="*/ 302 w 3296"/>
                <a:gd name="T41" fmla="*/ 241 h 1514"/>
                <a:gd name="T42" fmla="*/ 338 w 3296"/>
                <a:gd name="T43" fmla="*/ 228 h 1514"/>
                <a:gd name="T44" fmla="*/ 373 w 3296"/>
                <a:gd name="T45" fmla="*/ 227 h 1514"/>
                <a:gd name="T46" fmla="*/ 396 w 3296"/>
                <a:gd name="T47" fmla="*/ 216 h 1514"/>
                <a:gd name="T48" fmla="*/ 426 w 3296"/>
                <a:gd name="T49" fmla="*/ 218 h 1514"/>
                <a:gd name="T50" fmla="*/ 447 w 3296"/>
                <a:gd name="T51" fmla="*/ 204 h 1514"/>
                <a:gd name="T52" fmla="*/ 447 w 3296"/>
                <a:gd name="T53" fmla="*/ 176 h 1514"/>
                <a:gd name="T54" fmla="*/ 464 w 3296"/>
                <a:gd name="T55" fmla="*/ 171 h 1514"/>
                <a:gd name="T56" fmla="*/ 479 w 3296"/>
                <a:gd name="T57" fmla="*/ 146 h 1514"/>
                <a:gd name="T58" fmla="*/ 550 w 3296"/>
                <a:gd name="T59" fmla="*/ 92 h 1514"/>
                <a:gd name="T60" fmla="*/ 543 w 3296"/>
                <a:gd name="T61" fmla="*/ 74 h 1514"/>
                <a:gd name="T62" fmla="*/ 612 w 3296"/>
                <a:gd name="T63" fmla="*/ 39 h 1514"/>
                <a:gd name="T64" fmla="*/ 625 w 3296"/>
                <a:gd name="T65" fmla="*/ 21 h 1514"/>
                <a:gd name="T66" fmla="*/ 624 w 3296"/>
                <a:gd name="T67" fmla="*/ 0 h 1514"/>
                <a:gd name="T68" fmla="*/ 598 w 3296"/>
                <a:gd name="T69" fmla="*/ 12 h 1514"/>
                <a:gd name="T70" fmla="*/ 551 w 3296"/>
                <a:gd name="T71" fmla="*/ 20 h 1514"/>
                <a:gd name="T72" fmla="*/ 491 w 3296"/>
                <a:gd name="T73" fmla="*/ 35 h 1514"/>
                <a:gd name="T74" fmla="*/ 450 w 3296"/>
                <a:gd name="T75" fmla="*/ 46 h 1514"/>
                <a:gd name="T76" fmla="*/ 396 w 3296"/>
                <a:gd name="T77" fmla="*/ 55 h 1514"/>
                <a:gd name="T78" fmla="*/ 352 w 3296"/>
                <a:gd name="T79" fmla="*/ 61 h 1514"/>
                <a:gd name="T80" fmla="*/ 279 w 3296"/>
                <a:gd name="T81" fmla="*/ 76 h 1514"/>
                <a:gd name="T82" fmla="*/ 228 w 3296"/>
                <a:gd name="T83" fmla="*/ 92 h 1514"/>
                <a:gd name="T84" fmla="*/ 193 w 3296"/>
                <a:gd name="T85" fmla="*/ 91 h 1514"/>
                <a:gd name="T86" fmla="*/ 131 w 3296"/>
                <a:gd name="T87" fmla="*/ 116 h 1514"/>
                <a:gd name="T88" fmla="*/ 104 w 3296"/>
                <a:gd name="T89" fmla="*/ 117 h 1514"/>
                <a:gd name="T90" fmla="*/ 82 w 3296"/>
                <a:gd name="T91" fmla="*/ 123 h 1514"/>
                <a:gd name="T92" fmla="*/ 60 w 3296"/>
                <a:gd name="T93" fmla="*/ 120 h 1514"/>
                <a:gd name="T94" fmla="*/ 43 w 3296"/>
                <a:gd name="T95" fmla="*/ 127 h 1514"/>
                <a:gd name="T96" fmla="*/ 36 w 3296"/>
                <a:gd name="T97" fmla="*/ 144 h 1514"/>
                <a:gd name="T98" fmla="*/ 27 w 3296"/>
                <a:gd name="T99" fmla="*/ 162 h 1514"/>
                <a:gd name="T100" fmla="*/ 32 w 3296"/>
                <a:gd name="T101" fmla="*/ 179 h 1514"/>
                <a:gd name="T102" fmla="*/ 27 w 3296"/>
                <a:gd name="T103" fmla="*/ 190 h 15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296" h="1514">
                  <a:moveTo>
                    <a:pt x="140" y="1004"/>
                  </a:moveTo>
                  <a:lnTo>
                    <a:pt x="150" y="1093"/>
                  </a:lnTo>
                  <a:lnTo>
                    <a:pt x="92" y="1169"/>
                  </a:lnTo>
                  <a:lnTo>
                    <a:pt x="86" y="1255"/>
                  </a:lnTo>
                  <a:lnTo>
                    <a:pt x="29" y="1321"/>
                  </a:lnTo>
                  <a:lnTo>
                    <a:pt x="0" y="1514"/>
                  </a:lnTo>
                  <a:lnTo>
                    <a:pt x="51" y="1511"/>
                  </a:lnTo>
                  <a:lnTo>
                    <a:pt x="231" y="1475"/>
                  </a:lnTo>
                  <a:lnTo>
                    <a:pt x="405" y="1463"/>
                  </a:lnTo>
                  <a:lnTo>
                    <a:pt x="513" y="1439"/>
                  </a:lnTo>
                  <a:lnTo>
                    <a:pt x="603" y="1439"/>
                  </a:lnTo>
                  <a:lnTo>
                    <a:pt x="753" y="1433"/>
                  </a:lnTo>
                  <a:lnTo>
                    <a:pt x="826" y="1378"/>
                  </a:lnTo>
                  <a:lnTo>
                    <a:pt x="856" y="1318"/>
                  </a:lnTo>
                  <a:lnTo>
                    <a:pt x="957" y="1343"/>
                  </a:lnTo>
                  <a:lnTo>
                    <a:pt x="1036" y="1288"/>
                  </a:lnTo>
                  <a:lnTo>
                    <a:pt x="1095" y="1307"/>
                  </a:lnTo>
                  <a:lnTo>
                    <a:pt x="1113" y="1373"/>
                  </a:lnTo>
                  <a:lnTo>
                    <a:pt x="1246" y="1348"/>
                  </a:lnTo>
                  <a:lnTo>
                    <a:pt x="1449" y="1289"/>
                  </a:lnTo>
                  <a:lnTo>
                    <a:pt x="1593" y="1271"/>
                  </a:lnTo>
                  <a:lnTo>
                    <a:pt x="1784" y="1205"/>
                  </a:lnTo>
                  <a:lnTo>
                    <a:pt x="1965" y="1198"/>
                  </a:lnTo>
                  <a:lnTo>
                    <a:pt x="2090" y="1139"/>
                  </a:lnTo>
                  <a:lnTo>
                    <a:pt x="2246" y="1151"/>
                  </a:lnTo>
                  <a:lnTo>
                    <a:pt x="2355" y="1078"/>
                  </a:lnTo>
                  <a:lnTo>
                    <a:pt x="2357" y="931"/>
                  </a:lnTo>
                  <a:lnTo>
                    <a:pt x="2445" y="903"/>
                  </a:lnTo>
                  <a:lnTo>
                    <a:pt x="2528" y="769"/>
                  </a:lnTo>
                  <a:lnTo>
                    <a:pt x="2900" y="483"/>
                  </a:lnTo>
                  <a:lnTo>
                    <a:pt x="2865" y="388"/>
                  </a:lnTo>
                  <a:lnTo>
                    <a:pt x="3225" y="208"/>
                  </a:lnTo>
                  <a:lnTo>
                    <a:pt x="3296" y="113"/>
                  </a:lnTo>
                  <a:lnTo>
                    <a:pt x="3293" y="0"/>
                  </a:lnTo>
                  <a:lnTo>
                    <a:pt x="3152" y="65"/>
                  </a:lnTo>
                  <a:lnTo>
                    <a:pt x="2906" y="107"/>
                  </a:lnTo>
                  <a:lnTo>
                    <a:pt x="2590" y="182"/>
                  </a:lnTo>
                  <a:lnTo>
                    <a:pt x="2372" y="245"/>
                  </a:lnTo>
                  <a:lnTo>
                    <a:pt x="2086" y="292"/>
                  </a:lnTo>
                  <a:lnTo>
                    <a:pt x="1856" y="322"/>
                  </a:lnTo>
                  <a:lnTo>
                    <a:pt x="1472" y="400"/>
                  </a:lnTo>
                  <a:lnTo>
                    <a:pt x="1200" y="485"/>
                  </a:lnTo>
                  <a:lnTo>
                    <a:pt x="1017" y="479"/>
                  </a:lnTo>
                  <a:lnTo>
                    <a:pt x="689" y="613"/>
                  </a:lnTo>
                  <a:lnTo>
                    <a:pt x="549" y="617"/>
                  </a:lnTo>
                  <a:lnTo>
                    <a:pt x="435" y="649"/>
                  </a:lnTo>
                  <a:lnTo>
                    <a:pt x="315" y="632"/>
                  </a:lnTo>
                  <a:lnTo>
                    <a:pt x="228" y="671"/>
                  </a:lnTo>
                  <a:lnTo>
                    <a:pt x="189" y="761"/>
                  </a:lnTo>
                  <a:lnTo>
                    <a:pt x="140" y="853"/>
                  </a:lnTo>
                  <a:lnTo>
                    <a:pt x="170" y="943"/>
                  </a:lnTo>
                  <a:lnTo>
                    <a:pt x="140" y="1004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E143868B-4932-6649-B976-BEFC8DF4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24" y="2252499"/>
              <a:ext cx="378463" cy="656473"/>
            </a:xfrm>
            <a:custGeom>
              <a:avLst/>
              <a:gdLst>
                <a:gd name="T0" fmla="*/ 74 w 1400"/>
                <a:gd name="T1" fmla="*/ 16 h 2439"/>
                <a:gd name="T2" fmla="*/ 63 w 1400"/>
                <a:gd name="T3" fmla="*/ 36 h 2439"/>
                <a:gd name="T4" fmla="*/ 46 w 1400"/>
                <a:gd name="T5" fmla="*/ 82 h 2439"/>
                <a:gd name="T6" fmla="*/ 25 w 1400"/>
                <a:gd name="T7" fmla="*/ 110 h 2439"/>
                <a:gd name="T8" fmla="*/ 17 w 1400"/>
                <a:gd name="T9" fmla="*/ 147 h 2439"/>
                <a:gd name="T10" fmla="*/ 20 w 1400"/>
                <a:gd name="T11" fmla="*/ 200 h 2439"/>
                <a:gd name="T12" fmla="*/ 17 w 1400"/>
                <a:gd name="T13" fmla="*/ 231 h 2439"/>
                <a:gd name="T14" fmla="*/ 26 w 1400"/>
                <a:gd name="T15" fmla="*/ 252 h 2439"/>
                <a:gd name="T16" fmla="*/ 34 w 1400"/>
                <a:gd name="T17" fmla="*/ 265 h 2439"/>
                <a:gd name="T18" fmla="*/ 29 w 1400"/>
                <a:gd name="T19" fmla="*/ 279 h 2439"/>
                <a:gd name="T20" fmla="*/ 34 w 1400"/>
                <a:gd name="T21" fmla="*/ 293 h 2439"/>
                <a:gd name="T22" fmla="*/ 23 w 1400"/>
                <a:gd name="T23" fmla="*/ 311 h 2439"/>
                <a:gd name="T24" fmla="*/ 23 w 1400"/>
                <a:gd name="T25" fmla="*/ 333 h 2439"/>
                <a:gd name="T26" fmla="*/ 5 w 1400"/>
                <a:gd name="T27" fmla="*/ 359 h 2439"/>
                <a:gd name="T28" fmla="*/ 0 w 1400"/>
                <a:gd name="T29" fmla="*/ 384 h 2439"/>
                <a:gd name="T30" fmla="*/ 1 w 1400"/>
                <a:gd name="T31" fmla="*/ 407 h 2439"/>
                <a:gd name="T32" fmla="*/ 84 w 1400"/>
                <a:gd name="T33" fmla="*/ 407 h 2439"/>
                <a:gd name="T34" fmla="*/ 111 w 1400"/>
                <a:gd name="T35" fmla="*/ 402 h 2439"/>
                <a:gd name="T36" fmla="*/ 139 w 1400"/>
                <a:gd name="T37" fmla="*/ 397 h 2439"/>
                <a:gd name="T38" fmla="*/ 154 w 1400"/>
                <a:gd name="T39" fmla="*/ 401 h 2439"/>
                <a:gd name="T40" fmla="*/ 151 w 1400"/>
                <a:gd name="T41" fmla="*/ 421 h 2439"/>
                <a:gd name="T42" fmla="*/ 161 w 1400"/>
                <a:gd name="T43" fmla="*/ 446 h 2439"/>
                <a:gd name="T44" fmla="*/ 173 w 1400"/>
                <a:gd name="T45" fmla="*/ 462 h 2439"/>
                <a:gd name="T46" fmla="*/ 218 w 1400"/>
                <a:gd name="T47" fmla="*/ 437 h 2439"/>
                <a:gd name="T48" fmla="*/ 258 w 1400"/>
                <a:gd name="T49" fmla="*/ 437 h 2439"/>
                <a:gd name="T50" fmla="*/ 264 w 1400"/>
                <a:gd name="T51" fmla="*/ 426 h 2439"/>
                <a:gd name="T52" fmla="*/ 266 w 1400"/>
                <a:gd name="T53" fmla="*/ 386 h 2439"/>
                <a:gd name="T54" fmla="*/ 259 w 1400"/>
                <a:gd name="T55" fmla="*/ 336 h 2439"/>
                <a:gd name="T56" fmla="*/ 252 w 1400"/>
                <a:gd name="T57" fmla="*/ 278 h 2439"/>
                <a:gd name="T58" fmla="*/ 243 w 1400"/>
                <a:gd name="T59" fmla="*/ 159 h 2439"/>
                <a:gd name="T60" fmla="*/ 235 w 1400"/>
                <a:gd name="T61" fmla="*/ 96 h 2439"/>
                <a:gd name="T62" fmla="*/ 236 w 1400"/>
                <a:gd name="T63" fmla="*/ 52 h 2439"/>
                <a:gd name="T64" fmla="*/ 218 w 1400"/>
                <a:gd name="T65" fmla="*/ 0 h 2439"/>
                <a:gd name="T66" fmla="*/ 188 w 1400"/>
                <a:gd name="T67" fmla="*/ 1 h 2439"/>
                <a:gd name="T68" fmla="*/ 171 w 1400"/>
                <a:gd name="T69" fmla="*/ 1 h 2439"/>
                <a:gd name="T70" fmla="*/ 149 w 1400"/>
                <a:gd name="T71" fmla="*/ 6 h 2439"/>
                <a:gd name="T72" fmla="*/ 118 w 1400"/>
                <a:gd name="T73" fmla="*/ 8 h 2439"/>
                <a:gd name="T74" fmla="*/ 84 w 1400"/>
                <a:gd name="T75" fmla="*/ 15 h 2439"/>
                <a:gd name="T76" fmla="*/ 74 w 1400"/>
                <a:gd name="T77" fmla="*/ 16 h 24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400" h="2439">
                  <a:moveTo>
                    <a:pt x="390" y="83"/>
                  </a:moveTo>
                  <a:lnTo>
                    <a:pt x="330" y="189"/>
                  </a:lnTo>
                  <a:lnTo>
                    <a:pt x="241" y="431"/>
                  </a:lnTo>
                  <a:lnTo>
                    <a:pt x="129" y="582"/>
                  </a:lnTo>
                  <a:lnTo>
                    <a:pt x="87" y="774"/>
                  </a:lnTo>
                  <a:lnTo>
                    <a:pt x="106" y="1056"/>
                  </a:lnTo>
                  <a:lnTo>
                    <a:pt x="90" y="1221"/>
                  </a:lnTo>
                  <a:lnTo>
                    <a:pt x="139" y="1329"/>
                  </a:lnTo>
                  <a:lnTo>
                    <a:pt x="180" y="1398"/>
                  </a:lnTo>
                  <a:lnTo>
                    <a:pt x="151" y="1472"/>
                  </a:lnTo>
                  <a:lnTo>
                    <a:pt x="180" y="1548"/>
                  </a:lnTo>
                  <a:lnTo>
                    <a:pt x="120" y="1640"/>
                  </a:lnTo>
                  <a:lnTo>
                    <a:pt x="121" y="1758"/>
                  </a:lnTo>
                  <a:lnTo>
                    <a:pt x="25" y="1893"/>
                  </a:lnTo>
                  <a:lnTo>
                    <a:pt x="0" y="2027"/>
                  </a:lnTo>
                  <a:lnTo>
                    <a:pt x="3" y="2147"/>
                  </a:lnTo>
                  <a:lnTo>
                    <a:pt x="444" y="2151"/>
                  </a:lnTo>
                  <a:lnTo>
                    <a:pt x="585" y="2121"/>
                  </a:lnTo>
                  <a:lnTo>
                    <a:pt x="732" y="2097"/>
                  </a:lnTo>
                  <a:lnTo>
                    <a:pt x="811" y="2117"/>
                  </a:lnTo>
                  <a:lnTo>
                    <a:pt x="793" y="2223"/>
                  </a:lnTo>
                  <a:lnTo>
                    <a:pt x="847" y="2357"/>
                  </a:lnTo>
                  <a:lnTo>
                    <a:pt x="910" y="2439"/>
                  </a:lnTo>
                  <a:lnTo>
                    <a:pt x="1148" y="2309"/>
                  </a:lnTo>
                  <a:lnTo>
                    <a:pt x="1358" y="2309"/>
                  </a:lnTo>
                  <a:lnTo>
                    <a:pt x="1388" y="2249"/>
                  </a:lnTo>
                  <a:lnTo>
                    <a:pt x="1400" y="2037"/>
                  </a:lnTo>
                  <a:lnTo>
                    <a:pt x="1363" y="1772"/>
                  </a:lnTo>
                  <a:lnTo>
                    <a:pt x="1327" y="1470"/>
                  </a:lnTo>
                  <a:lnTo>
                    <a:pt x="1281" y="839"/>
                  </a:lnTo>
                  <a:lnTo>
                    <a:pt x="1238" y="509"/>
                  </a:lnTo>
                  <a:lnTo>
                    <a:pt x="1244" y="272"/>
                  </a:lnTo>
                  <a:lnTo>
                    <a:pt x="1146" y="0"/>
                  </a:lnTo>
                  <a:lnTo>
                    <a:pt x="988" y="5"/>
                  </a:lnTo>
                  <a:lnTo>
                    <a:pt x="900" y="6"/>
                  </a:lnTo>
                  <a:lnTo>
                    <a:pt x="786" y="30"/>
                  </a:lnTo>
                  <a:lnTo>
                    <a:pt x="621" y="42"/>
                  </a:lnTo>
                  <a:lnTo>
                    <a:pt x="444" y="77"/>
                  </a:lnTo>
                  <a:lnTo>
                    <a:pt x="390" y="83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C2049B32-2D74-AB44-9234-5F9309876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069" y="2188556"/>
              <a:ext cx="445333" cy="691997"/>
            </a:xfrm>
            <a:custGeom>
              <a:avLst/>
              <a:gdLst>
                <a:gd name="T0" fmla="*/ 0 w 1649"/>
                <a:gd name="T1" fmla="*/ 44 h 2568"/>
                <a:gd name="T2" fmla="*/ 19 w 1649"/>
                <a:gd name="T3" fmla="*/ 96 h 2568"/>
                <a:gd name="T4" fmla="*/ 18 w 1649"/>
                <a:gd name="T5" fmla="*/ 141 h 2568"/>
                <a:gd name="T6" fmla="*/ 27 w 1649"/>
                <a:gd name="T7" fmla="*/ 212 h 2568"/>
                <a:gd name="T8" fmla="*/ 35 w 1649"/>
                <a:gd name="T9" fmla="*/ 326 h 2568"/>
                <a:gd name="T10" fmla="*/ 48 w 1649"/>
                <a:gd name="T11" fmla="*/ 432 h 2568"/>
                <a:gd name="T12" fmla="*/ 46 w 1649"/>
                <a:gd name="T13" fmla="*/ 471 h 2568"/>
                <a:gd name="T14" fmla="*/ 41 w 1649"/>
                <a:gd name="T15" fmla="*/ 482 h 2568"/>
                <a:gd name="T16" fmla="*/ 72 w 1649"/>
                <a:gd name="T17" fmla="*/ 469 h 2568"/>
                <a:gd name="T18" fmla="*/ 78 w 1649"/>
                <a:gd name="T19" fmla="*/ 446 h 2568"/>
                <a:gd name="T20" fmla="*/ 90 w 1649"/>
                <a:gd name="T21" fmla="*/ 461 h 2568"/>
                <a:gd name="T22" fmla="*/ 97 w 1649"/>
                <a:gd name="T23" fmla="*/ 478 h 2568"/>
                <a:gd name="T24" fmla="*/ 116 w 1649"/>
                <a:gd name="T25" fmla="*/ 487 h 2568"/>
                <a:gd name="T26" fmla="*/ 123 w 1649"/>
                <a:gd name="T27" fmla="*/ 469 h 2568"/>
                <a:gd name="T28" fmla="*/ 117 w 1649"/>
                <a:gd name="T29" fmla="*/ 435 h 2568"/>
                <a:gd name="T30" fmla="*/ 117 w 1649"/>
                <a:gd name="T31" fmla="*/ 412 h 2568"/>
                <a:gd name="T32" fmla="*/ 154 w 1649"/>
                <a:gd name="T33" fmla="*/ 404 h 2568"/>
                <a:gd name="T34" fmla="*/ 179 w 1649"/>
                <a:gd name="T35" fmla="*/ 401 h 2568"/>
                <a:gd name="T36" fmla="*/ 242 w 1649"/>
                <a:gd name="T37" fmla="*/ 381 h 2568"/>
                <a:gd name="T38" fmla="*/ 305 w 1649"/>
                <a:gd name="T39" fmla="*/ 366 h 2568"/>
                <a:gd name="T40" fmla="*/ 313 w 1649"/>
                <a:gd name="T41" fmla="*/ 338 h 2568"/>
                <a:gd name="T42" fmla="*/ 305 w 1649"/>
                <a:gd name="T43" fmla="*/ 314 h 2568"/>
                <a:gd name="T44" fmla="*/ 301 w 1649"/>
                <a:gd name="T45" fmla="*/ 281 h 2568"/>
                <a:gd name="T46" fmla="*/ 298 w 1649"/>
                <a:gd name="T47" fmla="*/ 262 h 2568"/>
                <a:gd name="T48" fmla="*/ 304 w 1649"/>
                <a:gd name="T49" fmla="*/ 232 h 2568"/>
                <a:gd name="T50" fmla="*/ 293 w 1649"/>
                <a:gd name="T51" fmla="*/ 212 h 2568"/>
                <a:gd name="T52" fmla="*/ 272 w 1649"/>
                <a:gd name="T53" fmla="*/ 176 h 2568"/>
                <a:gd name="T54" fmla="*/ 260 w 1649"/>
                <a:gd name="T55" fmla="*/ 127 h 2568"/>
                <a:gd name="T56" fmla="*/ 239 w 1649"/>
                <a:gd name="T57" fmla="*/ 52 h 2568"/>
                <a:gd name="T58" fmla="*/ 225 w 1649"/>
                <a:gd name="T59" fmla="*/ 27 h 2568"/>
                <a:gd name="T60" fmla="*/ 229 w 1649"/>
                <a:gd name="T61" fmla="*/ 0 h 2568"/>
                <a:gd name="T62" fmla="*/ 195 w 1649"/>
                <a:gd name="T63" fmla="*/ 1 h 2568"/>
                <a:gd name="T64" fmla="*/ 159 w 1649"/>
                <a:gd name="T65" fmla="*/ 13 h 2568"/>
                <a:gd name="T66" fmla="*/ 132 w 1649"/>
                <a:gd name="T67" fmla="*/ 17 h 2568"/>
                <a:gd name="T68" fmla="*/ 93 w 1649"/>
                <a:gd name="T69" fmla="*/ 28 h 2568"/>
                <a:gd name="T70" fmla="*/ 68 w 1649"/>
                <a:gd name="T71" fmla="*/ 33 h 2568"/>
                <a:gd name="T72" fmla="*/ 65 w 1649"/>
                <a:gd name="T73" fmla="*/ 20 h 2568"/>
                <a:gd name="T74" fmla="*/ 64 w 1649"/>
                <a:gd name="T75" fmla="*/ 20 h 2568"/>
                <a:gd name="T76" fmla="*/ 52 w 1649"/>
                <a:gd name="T77" fmla="*/ 17 h 2568"/>
                <a:gd name="T78" fmla="*/ 38 w 1649"/>
                <a:gd name="T79" fmla="*/ 27 h 2568"/>
                <a:gd name="T80" fmla="*/ 19 w 1649"/>
                <a:gd name="T81" fmla="*/ 22 h 2568"/>
                <a:gd name="T82" fmla="*/ 14 w 1649"/>
                <a:gd name="T83" fmla="*/ 34 h 2568"/>
                <a:gd name="T84" fmla="*/ 0 w 1649"/>
                <a:gd name="T85" fmla="*/ 44 h 25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649" h="2568">
                  <a:moveTo>
                    <a:pt x="0" y="234"/>
                  </a:moveTo>
                  <a:lnTo>
                    <a:pt x="99" y="506"/>
                  </a:lnTo>
                  <a:lnTo>
                    <a:pt x="95" y="741"/>
                  </a:lnTo>
                  <a:lnTo>
                    <a:pt x="141" y="1116"/>
                  </a:lnTo>
                  <a:lnTo>
                    <a:pt x="185" y="1721"/>
                  </a:lnTo>
                  <a:lnTo>
                    <a:pt x="255" y="2280"/>
                  </a:lnTo>
                  <a:lnTo>
                    <a:pt x="243" y="2483"/>
                  </a:lnTo>
                  <a:lnTo>
                    <a:pt x="216" y="2544"/>
                  </a:lnTo>
                  <a:lnTo>
                    <a:pt x="379" y="2472"/>
                  </a:lnTo>
                  <a:lnTo>
                    <a:pt x="409" y="2352"/>
                  </a:lnTo>
                  <a:lnTo>
                    <a:pt x="473" y="2432"/>
                  </a:lnTo>
                  <a:lnTo>
                    <a:pt x="513" y="2520"/>
                  </a:lnTo>
                  <a:lnTo>
                    <a:pt x="609" y="2568"/>
                  </a:lnTo>
                  <a:lnTo>
                    <a:pt x="649" y="2472"/>
                  </a:lnTo>
                  <a:lnTo>
                    <a:pt x="619" y="2292"/>
                  </a:lnTo>
                  <a:lnTo>
                    <a:pt x="619" y="2172"/>
                  </a:lnTo>
                  <a:lnTo>
                    <a:pt x="809" y="2128"/>
                  </a:lnTo>
                  <a:lnTo>
                    <a:pt x="945" y="2112"/>
                  </a:lnTo>
                  <a:lnTo>
                    <a:pt x="1273" y="2008"/>
                  </a:lnTo>
                  <a:lnTo>
                    <a:pt x="1609" y="1932"/>
                  </a:lnTo>
                  <a:lnTo>
                    <a:pt x="1649" y="1784"/>
                  </a:lnTo>
                  <a:lnTo>
                    <a:pt x="1609" y="1656"/>
                  </a:lnTo>
                  <a:lnTo>
                    <a:pt x="1585" y="1480"/>
                  </a:lnTo>
                  <a:lnTo>
                    <a:pt x="1569" y="1384"/>
                  </a:lnTo>
                  <a:lnTo>
                    <a:pt x="1601" y="1224"/>
                  </a:lnTo>
                  <a:lnTo>
                    <a:pt x="1545" y="1120"/>
                  </a:lnTo>
                  <a:lnTo>
                    <a:pt x="1433" y="928"/>
                  </a:lnTo>
                  <a:lnTo>
                    <a:pt x="1369" y="672"/>
                  </a:lnTo>
                  <a:lnTo>
                    <a:pt x="1257" y="272"/>
                  </a:lnTo>
                  <a:lnTo>
                    <a:pt x="1185" y="144"/>
                  </a:lnTo>
                  <a:lnTo>
                    <a:pt x="1209" y="0"/>
                  </a:lnTo>
                  <a:lnTo>
                    <a:pt x="1029" y="5"/>
                  </a:lnTo>
                  <a:lnTo>
                    <a:pt x="839" y="71"/>
                  </a:lnTo>
                  <a:lnTo>
                    <a:pt x="696" y="90"/>
                  </a:lnTo>
                  <a:lnTo>
                    <a:pt x="489" y="149"/>
                  </a:lnTo>
                  <a:lnTo>
                    <a:pt x="356" y="174"/>
                  </a:lnTo>
                  <a:lnTo>
                    <a:pt x="341" y="107"/>
                  </a:lnTo>
                  <a:lnTo>
                    <a:pt x="339" y="108"/>
                  </a:lnTo>
                  <a:lnTo>
                    <a:pt x="276" y="90"/>
                  </a:lnTo>
                  <a:lnTo>
                    <a:pt x="201" y="143"/>
                  </a:lnTo>
                  <a:lnTo>
                    <a:pt x="99" y="117"/>
                  </a:lnTo>
                  <a:lnTo>
                    <a:pt x="72" y="177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rgbClr val="94C5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E6544669-70BF-BB4F-8044-9520F23F1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197" y="2128876"/>
              <a:ext cx="570539" cy="611003"/>
            </a:xfrm>
            <a:custGeom>
              <a:avLst/>
              <a:gdLst>
                <a:gd name="T0" fmla="*/ 5 w 2113"/>
                <a:gd name="T1" fmla="*/ 43 h 2269"/>
                <a:gd name="T2" fmla="*/ 28 w 2113"/>
                <a:gd name="T3" fmla="*/ 31 h 2269"/>
                <a:gd name="T4" fmla="*/ 58 w 2113"/>
                <a:gd name="T5" fmla="*/ 33 h 2269"/>
                <a:gd name="T6" fmla="*/ 79 w 2113"/>
                <a:gd name="T7" fmla="*/ 19 h 2269"/>
                <a:gd name="T8" fmla="*/ 110 w 2113"/>
                <a:gd name="T9" fmla="*/ 16 h 2269"/>
                <a:gd name="T10" fmla="*/ 148 w 2113"/>
                <a:gd name="T11" fmla="*/ 3 h 2269"/>
                <a:gd name="T12" fmla="*/ 171 w 2113"/>
                <a:gd name="T13" fmla="*/ 0 h 2269"/>
                <a:gd name="T14" fmla="*/ 179 w 2113"/>
                <a:gd name="T15" fmla="*/ 26 h 2269"/>
                <a:gd name="T16" fmla="*/ 191 w 2113"/>
                <a:gd name="T17" fmla="*/ 45 h 2269"/>
                <a:gd name="T18" fmla="*/ 214 w 2113"/>
                <a:gd name="T19" fmla="*/ 54 h 2269"/>
                <a:gd name="T20" fmla="*/ 219 w 2113"/>
                <a:gd name="T21" fmla="*/ 72 h 2269"/>
                <a:gd name="T22" fmla="*/ 247 w 2113"/>
                <a:gd name="T23" fmla="*/ 83 h 2269"/>
                <a:gd name="T24" fmla="*/ 270 w 2113"/>
                <a:gd name="T25" fmla="*/ 97 h 2269"/>
                <a:gd name="T26" fmla="*/ 289 w 2113"/>
                <a:gd name="T27" fmla="*/ 116 h 2269"/>
                <a:gd name="T28" fmla="*/ 316 w 2113"/>
                <a:gd name="T29" fmla="*/ 129 h 2269"/>
                <a:gd name="T30" fmla="*/ 355 w 2113"/>
                <a:gd name="T31" fmla="*/ 163 h 2269"/>
                <a:gd name="T32" fmla="*/ 350 w 2113"/>
                <a:gd name="T33" fmla="*/ 180 h 2269"/>
                <a:gd name="T34" fmla="*/ 377 w 2113"/>
                <a:gd name="T35" fmla="*/ 204 h 2269"/>
                <a:gd name="T36" fmla="*/ 401 w 2113"/>
                <a:gd name="T37" fmla="*/ 231 h 2269"/>
                <a:gd name="T38" fmla="*/ 384 w 2113"/>
                <a:gd name="T39" fmla="*/ 263 h 2269"/>
                <a:gd name="T40" fmla="*/ 377 w 2113"/>
                <a:gd name="T41" fmla="*/ 303 h 2269"/>
                <a:gd name="T42" fmla="*/ 384 w 2113"/>
                <a:gd name="T43" fmla="*/ 334 h 2269"/>
                <a:gd name="T44" fmla="*/ 388 w 2113"/>
                <a:gd name="T45" fmla="*/ 367 h 2269"/>
                <a:gd name="T46" fmla="*/ 367 w 2113"/>
                <a:gd name="T47" fmla="*/ 378 h 2269"/>
                <a:gd name="T48" fmla="*/ 344 w 2113"/>
                <a:gd name="T49" fmla="*/ 373 h 2269"/>
                <a:gd name="T50" fmla="*/ 334 w 2113"/>
                <a:gd name="T51" fmla="*/ 388 h 2269"/>
                <a:gd name="T52" fmla="*/ 334 w 2113"/>
                <a:gd name="T53" fmla="*/ 402 h 2269"/>
                <a:gd name="T54" fmla="*/ 329 w 2113"/>
                <a:gd name="T55" fmla="*/ 417 h 2269"/>
                <a:gd name="T56" fmla="*/ 318 w 2113"/>
                <a:gd name="T57" fmla="*/ 409 h 2269"/>
                <a:gd name="T58" fmla="*/ 284 w 2113"/>
                <a:gd name="T59" fmla="*/ 414 h 2269"/>
                <a:gd name="T60" fmla="*/ 216 w 2113"/>
                <a:gd name="T61" fmla="*/ 417 h 2269"/>
                <a:gd name="T62" fmla="*/ 162 w 2113"/>
                <a:gd name="T63" fmla="*/ 426 h 2269"/>
                <a:gd name="T64" fmla="*/ 116 w 2113"/>
                <a:gd name="T65" fmla="*/ 430 h 2269"/>
                <a:gd name="T66" fmla="*/ 96 w 2113"/>
                <a:gd name="T67" fmla="*/ 423 h 2269"/>
                <a:gd name="T68" fmla="*/ 81 w 2113"/>
                <a:gd name="T69" fmla="*/ 409 h 2269"/>
                <a:gd name="T70" fmla="*/ 88 w 2113"/>
                <a:gd name="T71" fmla="*/ 380 h 2269"/>
                <a:gd name="T72" fmla="*/ 80 w 2113"/>
                <a:gd name="T73" fmla="*/ 356 h 2269"/>
                <a:gd name="T74" fmla="*/ 76 w 2113"/>
                <a:gd name="T75" fmla="*/ 326 h 2269"/>
                <a:gd name="T76" fmla="*/ 73 w 2113"/>
                <a:gd name="T77" fmla="*/ 305 h 2269"/>
                <a:gd name="T78" fmla="*/ 79 w 2113"/>
                <a:gd name="T79" fmla="*/ 274 h 2269"/>
                <a:gd name="T80" fmla="*/ 47 w 2113"/>
                <a:gd name="T81" fmla="*/ 218 h 2269"/>
                <a:gd name="T82" fmla="*/ 33 w 2113"/>
                <a:gd name="T83" fmla="*/ 162 h 2269"/>
                <a:gd name="T84" fmla="*/ 14 w 2113"/>
                <a:gd name="T85" fmla="*/ 95 h 2269"/>
                <a:gd name="T86" fmla="*/ 0 w 2113"/>
                <a:gd name="T87" fmla="*/ 70 h 2269"/>
                <a:gd name="T88" fmla="*/ 5 w 2113"/>
                <a:gd name="T89" fmla="*/ 43 h 22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3" h="2269">
                  <a:moveTo>
                    <a:pt x="26" y="225"/>
                  </a:moveTo>
                  <a:lnTo>
                    <a:pt x="150" y="164"/>
                  </a:lnTo>
                  <a:lnTo>
                    <a:pt x="308" y="176"/>
                  </a:lnTo>
                  <a:lnTo>
                    <a:pt x="416" y="102"/>
                  </a:lnTo>
                  <a:lnTo>
                    <a:pt x="579" y="82"/>
                  </a:lnTo>
                  <a:lnTo>
                    <a:pt x="781" y="18"/>
                  </a:lnTo>
                  <a:lnTo>
                    <a:pt x="899" y="0"/>
                  </a:lnTo>
                  <a:lnTo>
                    <a:pt x="943" y="139"/>
                  </a:lnTo>
                  <a:lnTo>
                    <a:pt x="1009" y="238"/>
                  </a:lnTo>
                  <a:lnTo>
                    <a:pt x="1128" y="283"/>
                  </a:lnTo>
                  <a:lnTo>
                    <a:pt x="1153" y="379"/>
                  </a:lnTo>
                  <a:lnTo>
                    <a:pt x="1302" y="439"/>
                  </a:lnTo>
                  <a:lnTo>
                    <a:pt x="1421" y="512"/>
                  </a:lnTo>
                  <a:lnTo>
                    <a:pt x="1521" y="612"/>
                  </a:lnTo>
                  <a:lnTo>
                    <a:pt x="1663" y="679"/>
                  </a:lnTo>
                  <a:lnTo>
                    <a:pt x="1873" y="859"/>
                  </a:lnTo>
                  <a:lnTo>
                    <a:pt x="1843" y="949"/>
                  </a:lnTo>
                  <a:lnTo>
                    <a:pt x="1987" y="1079"/>
                  </a:lnTo>
                  <a:lnTo>
                    <a:pt x="2113" y="1219"/>
                  </a:lnTo>
                  <a:lnTo>
                    <a:pt x="2024" y="1390"/>
                  </a:lnTo>
                  <a:lnTo>
                    <a:pt x="1987" y="1600"/>
                  </a:lnTo>
                  <a:lnTo>
                    <a:pt x="2024" y="1764"/>
                  </a:lnTo>
                  <a:lnTo>
                    <a:pt x="2042" y="1938"/>
                  </a:lnTo>
                  <a:lnTo>
                    <a:pt x="1933" y="1993"/>
                  </a:lnTo>
                  <a:lnTo>
                    <a:pt x="1813" y="1969"/>
                  </a:lnTo>
                  <a:lnTo>
                    <a:pt x="1759" y="2048"/>
                  </a:lnTo>
                  <a:lnTo>
                    <a:pt x="1759" y="2121"/>
                  </a:lnTo>
                  <a:lnTo>
                    <a:pt x="1731" y="2203"/>
                  </a:lnTo>
                  <a:lnTo>
                    <a:pt x="1677" y="2158"/>
                  </a:lnTo>
                  <a:lnTo>
                    <a:pt x="1494" y="2185"/>
                  </a:lnTo>
                  <a:lnTo>
                    <a:pt x="1137" y="2203"/>
                  </a:lnTo>
                  <a:lnTo>
                    <a:pt x="854" y="2249"/>
                  </a:lnTo>
                  <a:lnTo>
                    <a:pt x="613" y="2269"/>
                  </a:lnTo>
                  <a:lnTo>
                    <a:pt x="506" y="2231"/>
                  </a:lnTo>
                  <a:lnTo>
                    <a:pt x="426" y="2156"/>
                  </a:lnTo>
                  <a:lnTo>
                    <a:pt x="464" y="2007"/>
                  </a:lnTo>
                  <a:lnTo>
                    <a:pt x="423" y="1877"/>
                  </a:lnTo>
                  <a:lnTo>
                    <a:pt x="402" y="1718"/>
                  </a:lnTo>
                  <a:lnTo>
                    <a:pt x="383" y="1610"/>
                  </a:lnTo>
                  <a:lnTo>
                    <a:pt x="416" y="1448"/>
                  </a:lnTo>
                  <a:lnTo>
                    <a:pt x="246" y="1148"/>
                  </a:lnTo>
                  <a:lnTo>
                    <a:pt x="173" y="857"/>
                  </a:lnTo>
                  <a:lnTo>
                    <a:pt x="72" y="500"/>
                  </a:lnTo>
                  <a:lnTo>
                    <a:pt x="0" y="369"/>
                  </a:lnTo>
                  <a:lnTo>
                    <a:pt x="26" y="225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id="{96F8294B-8B90-5F42-B81A-67E9B9E50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958" y="2650360"/>
              <a:ext cx="963230" cy="751676"/>
            </a:xfrm>
            <a:custGeom>
              <a:avLst/>
              <a:gdLst>
                <a:gd name="T0" fmla="*/ 33 w 3573"/>
                <a:gd name="T1" fmla="*/ 131 h 2793"/>
                <a:gd name="T2" fmla="*/ 62 w 3573"/>
                <a:gd name="T3" fmla="*/ 131 h 2793"/>
                <a:gd name="T4" fmla="*/ 118 w 3573"/>
                <a:gd name="T5" fmla="*/ 129 h 2793"/>
                <a:gd name="T6" fmla="*/ 175 w 3573"/>
                <a:gd name="T7" fmla="*/ 153 h 2793"/>
                <a:gd name="T8" fmla="*/ 221 w 3573"/>
                <a:gd name="T9" fmla="*/ 160 h 2793"/>
                <a:gd name="T10" fmla="*/ 257 w 3573"/>
                <a:gd name="T11" fmla="*/ 136 h 2793"/>
                <a:gd name="T12" fmla="*/ 301 w 3573"/>
                <a:gd name="T13" fmla="*/ 113 h 2793"/>
                <a:gd name="T14" fmla="*/ 339 w 3573"/>
                <a:gd name="T15" fmla="*/ 148 h 2793"/>
                <a:gd name="T16" fmla="*/ 380 w 3573"/>
                <a:gd name="T17" fmla="*/ 177 h 2793"/>
                <a:gd name="T18" fmla="*/ 414 w 3573"/>
                <a:gd name="T19" fmla="*/ 220 h 2793"/>
                <a:gd name="T20" fmla="*/ 419 w 3573"/>
                <a:gd name="T21" fmla="*/ 266 h 2793"/>
                <a:gd name="T22" fmla="*/ 426 w 3573"/>
                <a:gd name="T23" fmla="*/ 308 h 2793"/>
                <a:gd name="T24" fmla="*/ 448 w 3573"/>
                <a:gd name="T25" fmla="*/ 296 h 2793"/>
                <a:gd name="T26" fmla="*/ 448 w 3573"/>
                <a:gd name="T27" fmla="*/ 319 h 2793"/>
                <a:gd name="T28" fmla="*/ 461 w 3573"/>
                <a:gd name="T29" fmla="*/ 369 h 2793"/>
                <a:gd name="T30" fmla="*/ 500 w 3573"/>
                <a:gd name="T31" fmla="*/ 370 h 2793"/>
                <a:gd name="T32" fmla="*/ 537 w 3573"/>
                <a:gd name="T33" fmla="*/ 429 h 2793"/>
                <a:gd name="T34" fmla="*/ 551 w 3573"/>
                <a:gd name="T35" fmla="*/ 472 h 2793"/>
                <a:gd name="T36" fmla="*/ 596 w 3573"/>
                <a:gd name="T37" fmla="*/ 501 h 2793"/>
                <a:gd name="T38" fmla="*/ 602 w 3573"/>
                <a:gd name="T39" fmla="*/ 529 h 2793"/>
                <a:gd name="T40" fmla="*/ 638 w 3573"/>
                <a:gd name="T41" fmla="*/ 525 h 2793"/>
                <a:gd name="T42" fmla="*/ 659 w 3573"/>
                <a:gd name="T43" fmla="*/ 518 h 2793"/>
                <a:gd name="T44" fmla="*/ 662 w 3573"/>
                <a:gd name="T45" fmla="*/ 474 h 2793"/>
                <a:gd name="T46" fmla="*/ 677 w 3573"/>
                <a:gd name="T47" fmla="*/ 429 h 2793"/>
                <a:gd name="T48" fmla="*/ 670 w 3573"/>
                <a:gd name="T49" fmla="*/ 353 h 2793"/>
                <a:gd name="T50" fmla="*/ 591 w 3573"/>
                <a:gd name="T51" fmla="*/ 222 h 2793"/>
                <a:gd name="T52" fmla="*/ 591 w 3573"/>
                <a:gd name="T53" fmla="*/ 188 h 2793"/>
                <a:gd name="T54" fmla="*/ 613 w 3573"/>
                <a:gd name="T55" fmla="*/ 227 h 2793"/>
                <a:gd name="T56" fmla="*/ 596 w 3573"/>
                <a:gd name="T57" fmla="*/ 182 h 2793"/>
                <a:gd name="T58" fmla="*/ 551 w 3573"/>
                <a:gd name="T59" fmla="*/ 137 h 2793"/>
                <a:gd name="T60" fmla="*/ 528 w 3573"/>
                <a:gd name="T61" fmla="*/ 93 h 2793"/>
                <a:gd name="T62" fmla="*/ 513 w 3573"/>
                <a:gd name="T63" fmla="*/ 43 h 2793"/>
                <a:gd name="T64" fmla="*/ 492 w 3573"/>
                <a:gd name="T65" fmla="*/ 50 h 2793"/>
                <a:gd name="T66" fmla="*/ 483 w 3573"/>
                <a:gd name="T67" fmla="*/ 69 h 2793"/>
                <a:gd name="T68" fmla="*/ 494 w 3573"/>
                <a:gd name="T69" fmla="*/ 18 h 2793"/>
                <a:gd name="T70" fmla="*/ 474 w 3573"/>
                <a:gd name="T71" fmla="*/ 10 h 2793"/>
                <a:gd name="T72" fmla="*/ 441 w 3573"/>
                <a:gd name="T73" fmla="*/ 21 h 2793"/>
                <a:gd name="T74" fmla="*/ 435 w 3573"/>
                <a:gd name="T75" fmla="*/ 51 h 2793"/>
                <a:gd name="T76" fmla="*/ 388 w 3573"/>
                <a:gd name="T77" fmla="*/ 47 h 2793"/>
                <a:gd name="T78" fmla="*/ 271 w 3573"/>
                <a:gd name="T79" fmla="*/ 59 h 2793"/>
                <a:gd name="T80" fmla="*/ 204 w 3573"/>
                <a:gd name="T81" fmla="*/ 56 h 2793"/>
                <a:gd name="T82" fmla="*/ 124 w 3573"/>
                <a:gd name="T83" fmla="*/ 56 h 2793"/>
                <a:gd name="T84" fmla="*/ 37 w 3573"/>
                <a:gd name="T85" fmla="*/ 78 h 2793"/>
                <a:gd name="T86" fmla="*/ 0 w 3573"/>
                <a:gd name="T87" fmla="*/ 110 h 27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73" h="2793">
                  <a:moveTo>
                    <a:pt x="32" y="756"/>
                  </a:moveTo>
                  <a:lnTo>
                    <a:pt x="176" y="693"/>
                  </a:lnTo>
                  <a:lnTo>
                    <a:pt x="206" y="633"/>
                  </a:lnTo>
                  <a:lnTo>
                    <a:pt x="326" y="693"/>
                  </a:lnTo>
                  <a:lnTo>
                    <a:pt x="441" y="616"/>
                  </a:lnTo>
                  <a:lnTo>
                    <a:pt x="621" y="682"/>
                  </a:lnTo>
                  <a:lnTo>
                    <a:pt x="795" y="646"/>
                  </a:lnTo>
                  <a:lnTo>
                    <a:pt x="921" y="808"/>
                  </a:lnTo>
                  <a:lnTo>
                    <a:pt x="1016" y="873"/>
                  </a:lnTo>
                  <a:lnTo>
                    <a:pt x="1166" y="843"/>
                  </a:lnTo>
                  <a:lnTo>
                    <a:pt x="1269" y="820"/>
                  </a:lnTo>
                  <a:lnTo>
                    <a:pt x="1359" y="718"/>
                  </a:lnTo>
                  <a:lnTo>
                    <a:pt x="1443" y="628"/>
                  </a:lnTo>
                  <a:lnTo>
                    <a:pt x="1587" y="598"/>
                  </a:lnTo>
                  <a:lnTo>
                    <a:pt x="1676" y="663"/>
                  </a:lnTo>
                  <a:lnTo>
                    <a:pt x="1791" y="784"/>
                  </a:lnTo>
                  <a:lnTo>
                    <a:pt x="1827" y="873"/>
                  </a:lnTo>
                  <a:lnTo>
                    <a:pt x="2007" y="934"/>
                  </a:lnTo>
                  <a:lnTo>
                    <a:pt x="2127" y="994"/>
                  </a:lnTo>
                  <a:lnTo>
                    <a:pt x="2187" y="1162"/>
                  </a:lnTo>
                  <a:lnTo>
                    <a:pt x="2187" y="1263"/>
                  </a:lnTo>
                  <a:lnTo>
                    <a:pt x="2211" y="1402"/>
                  </a:lnTo>
                  <a:lnTo>
                    <a:pt x="2211" y="1516"/>
                  </a:lnTo>
                  <a:lnTo>
                    <a:pt x="2247" y="1624"/>
                  </a:lnTo>
                  <a:lnTo>
                    <a:pt x="2289" y="1582"/>
                  </a:lnTo>
                  <a:lnTo>
                    <a:pt x="2367" y="1563"/>
                  </a:lnTo>
                  <a:lnTo>
                    <a:pt x="2391" y="1636"/>
                  </a:lnTo>
                  <a:lnTo>
                    <a:pt x="2367" y="1683"/>
                  </a:lnTo>
                  <a:lnTo>
                    <a:pt x="2349" y="1786"/>
                  </a:lnTo>
                  <a:lnTo>
                    <a:pt x="2433" y="1948"/>
                  </a:lnTo>
                  <a:lnTo>
                    <a:pt x="2565" y="2050"/>
                  </a:lnTo>
                  <a:lnTo>
                    <a:pt x="2637" y="1953"/>
                  </a:lnTo>
                  <a:lnTo>
                    <a:pt x="2715" y="2152"/>
                  </a:lnTo>
                  <a:lnTo>
                    <a:pt x="2835" y="2266"/>
                  </a:lnTo>
                  <a:lnTo>
                    <a:pt x="2883" y="2404"/>
                  </a:lnTo>
                  <a:lnTo>
                    <a:pt x="2907" y="2493"/>
                  </a:lnTo>
                  <a:lnTo>
                    <a:pt x="3057" y="2493"/>
                  </a:lnTo>
                  <a:lnTo>
                    <a:pt x="3147" y="2643"/>
                  </a:lnTo>
                  <a:lnTo>
                    <a:pt x="3237" y="2703"/>
                  </a:lnTo>
                  <a:lnTo>
                    <a:pt x="3177" y="2793"/>
                  </a:lnTo>
                  <a:lnTo>
                    <a:pt x="3267" y="2793"/>
                  </a:lnTo>
                  <a:lnTo>
                    <a:pt x="3369" y="2770"/>
                  </a:lnTo>
                  <a:lnTo>
                    <a:pt x="3387" y="2703"/>
                  </a:lnTo>
                  <a:lnTo>
                    <a:pt x="3477" y="2733"/>
                  </a:lnTo>
                  <a:lnTo>
                    <a:pt x="3537" y="2583"/>
                  </a:lnTo>
                  <a:lnTo>
                    <a:pt x="3495" y="2500"/>
                  </a:lnTo>
                  <a:lnTo>
                    <a:pt x="3549" y="2428"/>
                  </a:lnTo>
                  <a:lnTo>
                    <a:pt x="3573" y="2266"/>
                  </a:lnTo>
                  <a:lnTo>
                    <a:pt x="3573" y="2086"/>
                  </a:lnTo>
                  <a:lnTo>
                    <a:pt x="3537" y="1863"/>
                  </a:lnTo>
                  <a:lnTo>
                    <a:pt x="3387" y="1503"/>
                  </a:lnTo>
                  <a:lnTo>
                    <a:pt x="3117" y="1173"/>
                  </a:lnTo>
                  <a:lnTo>
                    <a:pt x="3027" y="993"/>
                  </a:lnTo>
                  <a:lnTo>
                    <a:pt x="3117" y="993"/>
                  </a:lnTo>
                  <a:lnTo>
                    <a:pt x="3183" y="1096"/>
                  </a:lnTo>
                  <a:lnTo>
                    <a:pt x="3237" y="1198"/>
                  </a:lnTo>
                  <a:lnTo>
                    <a:pt x="3273" y="1198"/>
                  </a:lnTo>
                  <a:lnTo>
                    <a:pt x="3147" y="963"/>
                  </a:lnTo>
                  <a:lnTo>
                    <a:pt x="3021" y="832"/>
                  </a:lnTo>
                  <a:lnTo>
                    <a:pt x="2907" y="723"/>
                  </a:lnTo>
                  <a:lnTo>
                    <a:pt x="2865" y="604"/>
                  </a:lnTo>
                  <a:lnTo>
                    <a:pt x="2787" y="490"/>
                  </a:lnTo>
                  <a:lnTo>
                    <a:pt x="2733" y="370"/>
                  </a:lnTo>
                  <a:lnTo>
                    <a:pt x="2709" y="226"/>
                  </a:lnTo>
                  <a:lnTo>
                    <a:pt x="2637" y="183"/>
                  </a:lnTo>
                  <a:lnTo>
                    <a:pt x="2595" y="262"/>
                  </a:lnTo>
                  <a:lnTo>
                    <a:pt x="2643" y="448"/>
                  </a:lnTo>
                  <a:lnTo>
                    <a:pt x="2547" y="364"/>
                  </a:lnTo>
                  <a:lnTo>
                    <a:pt x="2547" y="213"/>
                  </a:lnTo>
                  <a:lnTo>
                    <a:pt x="2607" y="93"/>
                  </a:lnTo>
                  <a:lnTo>
                    <a:pt x="2609" y="0"/>
                  </a:lnTo>
                  <a:lnTo>
                    <a:pt x="2499" y="55"/>
                  </a:lnTo>
                  <a:lnTo>
                    <a:pt x="2379" y="31"/>
                  </a:lnTo>
                  <a:lnTo>
                    <a:pt x="2325" y="112"/>
                  </a:lnTo>
                  <a:lnTo>
                    <a:pt x="2325" y="184"/>
                  </a:lnTo>
                  <a:lnTo>
                    <a:pt x="2298" y="268"/>
                  </a:lnTo>
                  <a:lnTo>
                    <a:pt x="2246" y="220"/>
                  </a:lnTo>
                  <a:lnTo>
                    <a:pt x="2049" y="249"/>
                  </a:lnTo>
                  <a:lnTo>
                    <a:pt x="1703" y="265"/>
                  </a:lnTo>
                  <a:lnTo>
                    <a:pt x="1430" y="310"/>
                  </a:lnTo>
                  <a:lnTo>
                    <a:pt x="1185" y="333"/>
                  </a:lnTo>
                  <a:lnTo>
                    <a:pt x="1076" y="295"/>
                  </a:lnTo>
                  <a:lnTo>
                    <a:pt x="992" y="220"/>
                  </a:lnTo>
                  <a:lnTo>
                    <a:pt x="653" y="297"/>
                  </a:lnTo>
                  <a:lnTo>
                    <a:pt x="329" y="400"/>
                  </a:lnTo>
                  <a:lnTo>
                    <a:pt x="195" y="414"/>
                  </a:lnTo>
                  <a:lnTo>
                    <a:pt x="2" y="459"/>
                  </a:lnTo>
                  <a:lnTo>
                    <a:pt x="0" y="580"/>
                  </a:lnTo>
                  <a:lnTo>
                    <a:pt x="32" y="756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b="1" ker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id="{8330DB29-21E7-8141-86D2-8C470463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1495" y="2030832"/>
              <a:ext cx="533546" cy="426281"/>
            </a:xfrm>
            <a:custGeom>
              <a:avLst/>
              <a:gdLst>
                <a:gd name="T0" fmla="*/ 0 w 1978"/>
                <a:gd name="T1" fmla="*/ 68 h 1580"/>
                <a:gd name="T2" fmla="*/ 67 w 1978"/>
                <a:gd name="T3" fmla="*/ 37 h 1580"/>
                <a:gd name="T4" fmla="*/ 114 w 1978"/>
                <a:gd name="T5" fmla="*/ 23 h 1580"/>
                <a:gd name="T6" fmla="*/ 150 w 1978"/>
                <a:gd name="T7" fmla="*/ 13 h 1580"/>
                <a:gd name="T8" fmla="*/ 182 w 1978"/>
                <a:gd name="T9" fmla="*/ 17 h 1580"/>
                <a:gd name="T10" fmla="*/ 199 w 1978"/>
                <a:gd name="T11" fmla="*/ 34 h 1580"/>
                <a:gd name="T12" fmla="*/ 234 w 1978"/>
                <a:gd name="T13" fmla="*/ 23 h 1580"/>
                <a:gd name="T14" fmla="*/ 279 w 1978"/>
                <a:gd name="T15" fmla="*/ 0 h 1580"/>
                <a:gd name="T16" fmla="*/ 325 w 1978"/>
                <a:gd name="T17" fmla="*/ 40 h 1580"/>
                <a:gd name="T18" fmla="*/ 364 w 1978"/>
                <a:gd name="T19" fmla="*/ 63 h 1580"/>
                <a:gd name="T20" fmla="*/ 375 w 1978"/>
                <a:gd name="T21" fmla="*/ 85 h 1580"/>
                <a:gd name="T22" fmla="*/ 359 w 1978"/>
                <a:gd name="T23" fmla="*/ 119 h 1580"/>
                <a:gd name="T24" fmla="*/ 330 w 1978"/>
                <a:gd name="T25" fmla="*/ 148 h 1580"/>
                <a:gd name="T26" fmla="*/ 330 w 1978"/>
                <a:gd name="T27" fmla="*/ 176 h 1580"/>
                <a:gd name="T28" fmla="*/ 307 w 1978"/>
                <a:gd name="T29" fmla="*/ 193 h 1580"/>
                <a:gd name="T30" fmla="*/ 296 w 1978"/>
                <a:gd name="T31" fmla="*/ 222 h 1580"/>
                <a:gd name="T32" fmla="*/ 273 w 1978"/>
                <a:gd name="T33" fmla="*/ 249 h 1580"/>
                <a:gd name="T34" fmla="*/ 247 w 1978"/>
                <a:gd name="T35" fmla="*/ 246 h 1580"/>
                <a:gd name="T36" fmla="*/ 237 w 1978"/>
                <a:gd name="T37" fmla="*/ 257 h 1580"/>
                <a:gd name="T38" fmla="*/ 234 w 1978"/>
                <a:gd name="T39" fmla="*/ 275 h 1580"/>
                <a:gd name="T40" fmla="*/ 230 w 1978"/>
                <a:gd name="T41" fmla="*/ 300 h 1580"/>
                <a:gd name="T42" fmla="*/ 206 w 1978"/>
                <a:gd name="T43" fmla="*/ 274 h 1580"/>
                <a:gd name="T44" fmla="*/ 178 w 1978"/>
                <a:gd name="T45" fmla="*/ 249 h 1580"/>
                <a:gd name="T46" fmla="*/ 184 w 1978"/>
                <a:gd name="T47" fmla="*/ 232 h 1580"/>
                <a:gd name="T48" fmla="*/ 145 w 1978"/>
                <a:gd name="T49" fmla="*/ 198 h 1580"/>
                <a:gd name="T50" fmla="*/ 118 w 1978"/>
                <a:gd name="T51" fmla="*/ 185 h 1580"/>
                <a:gd name="T52" fmla="*/ 99 w 1978"/>
                <a:gd name="T53" fmla="*/ 166 h 1580"/>
                <a:gd name="T54" fmla="*/ 75 w 1978"/>
                <a:gd name="T55" fmla="*/ 152 h 1580"/>
                <a:gd name="T56" fmla="*/ 48 w 1978"/>
                <a:gd name="T57" fmla="*/ 141 h 1580"/>
                <a:gd name="T58" fmla="*/ 43 w 1978"/>
                <a:gd name="T59" fmla="*/ 122 h 1580"/>
                <a:gd name="T60" fmla="*/ 21 w 1978"/>
                <a:gd name="T61" fmla="*/ 114 h 1580"/>
                <a:gd name="T62" fmla="*/ 8 w 1978"/>
                <a:gd name="T63" fmla="*/ 95 h 1580"/>
                <a:gd name="T64" fmla="*/ 0 w 1978"/>
                <a:gd name="T65" fmla="*/ 68 h 15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78" h="1580">
                  <a:moveTo>
                    <a:pt x="0" y="359"/>
                  </a:moveTo>
                  <a:lnTo>
                    <a:pt x="352" y="195"/>
                  </a:lnTo>
                  <a:lnTo>
                    <a:pt x="599" y="120"/>
                  </a:lnTo>
                  <a:lnTo>
                    <a:pt x="793" y="67"/>
                  </a:lnTo>
                  <a:lnTo>
                    <a:pt x="960" y="90"/>
                  </a:lnTo>
                  <a:lnTo>
                    <a:pt x="1050" y="180"/>
                  </a:lnTo>
                  <a:lnTo>
                    <a:pt x="1233" y="123"/>
                  </a:lnTo>
                  <a:lnTo>
                    <a:pt x="1470" y="0"/>
                  </a:lnTo>
                  <a:lnTo>
                    <a:pt x="1714" y="211"/>
                  </a:lnTo>
                  <a:lnTo>
                    <a:pt x="1921" y="330"/>
                  </a:lnTo>
                  <a:lnTo>
                    <a:pt x="1978" y="450"/>
                  </a:lnTo>
                  <a:lnTo>
                    <a:pt x="1891" y="629"/>
                  </a:lnTo>
                  <a:lnTo>
                    <a:pt x="1741" y="779"/>
                  </a:lnTo>
                  <a:lnTo>
                    <a:pt x="1741" y="929"/>
                  </a:lnTo>
                  <a:lnTo>
                    <a:pt x="1621" y="1019"/>
                  </a:lnTo>
                  <a:lnTo>
                    <a:pt x="1561" y="1169"/>
                  </a:lnTo>
                  <a:lnTo>
                    <a:pt x="1441" y="1309"/>
                  </a:lnTo>
                  <a:lnTo>
                    <a:pt x="1305" y="1297"/>
                  </a:lnTo>
                  <a:lnTo>
                    <a:pt x="1249" y="1353"/>
                  </a:lnTo>
                  <a:lnTo>
                    <a:pt x="1233" y="1449"/>
                  </a:lnTo>
                  <a:lnTo>
                    <a:pt x="1211" y="1580"/>
                  </a:lnTo>
                  <a:lnTo>
                    <a:pt x="1088" y="1442"/>
                  </a:lnTo>
                  <a:lnTo>
                    <a:pt x="941" y="1311"/>
                  </a:lnTo>
                  <a:lnTo>
                    <a:pt x="971" y="1220"/>
                  </a:lnTo>
                  <a:lnTo>
                    <a:pt x="765" y="1042"/>
                  </a:lnTo>
                  <a:lnTo>
                    <a:pt x="621" y="973"/>
                  </a:lnTo>
                  <a:lnTo>
                    <a:pt x="521" y="874"/>
                  </a:lnTo>
                  <a:lnTo>
                    <a:pt x="397" y="798"/>
                  </a:lnTo>
                  <a:lnTo>
                    <a:pt x="253" y="742"/>
                  </a:lnTo>
                  <a:lnTo>
                    <a:pt x="228" y="641"/>
                  </a:lnTo>
                  <a:lnTo>
                    <a:pt x="109" y="598"/>
                  </a:lnTo>
                  <a:lnTo>
                    <a:pt x="43" y="500"/>
                  </a:lnTo>
                  <a:lnTo>
                    <a:pt x="0" y="359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id="{4390D83D-DFB3-D442-9E95-52C0E03AE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0597" y="1682703"/>
              <a:ext cx="921969" cy="473172"/>
            </a:xfrm>
            <a:custGeom>
              <a:avLst/>
              <a:gdLst>
                <a:gd name="T0" fmla="*/ 0 w 3422"/>
                <a:gd name="T1" fmla="*/ 333 h 1760"/>
                <a:gd name="T2" fmla="*/ 32 w 3422"/>
                <a:gd name="T3" fmla="*/ 329 h 1760"/>
                <a:gd name="T4" fmla="*/ 70 w 3422"/>
                <a:gd name="T5" fmla="*/ 317 h 1760"/>
                <a:gd name="T6" fmla="*/ 92 w 3422"/>
                <a:gd name="T7" fmla="*/ 314 h 1760"/>
                <a:gd name="T8" fmla="*/ 161 w 3422"/>
                <a:gd name="T9" fmla="*/ 282 h 1760"/>
                <a:gd name="T10" fmla="*/ 205 w 3422"/>
                <a:gd name="T11" fmla="*/ 268 h 1760"/>
                <a:gd name="T12" fmla="*/ 243 w 3422"/>
                <a:gd name="T13" fmla="*/ 258 h 1760"/>
                <a:gd name="T14" fmla="*/ 275 w 3422"/>
                <a:gd name="T15" fmla="*/ 262 h 1760"/>
                <a:gd name="T16" fmla="*/ 292 w 3422"/>
                <a:gd name="T17" fmla="*/ 280 h 1760"/>
                <a:gd name="T18" fmla="*/ 327 w 3422"/>
                <a:gd name="T19" fmla="*/ 268 h 1760"/>
                <a:gd name="T20" fmla="*/ 371 w 3422"/>
                <a:gd name="T21" fmla="*/ 246 h 1760"/>
                <a:gd name="T22" fmla="*/ 418 w 3422"/>
                <a:gd name="T23" fmla="*/ 286 h 1760"/>
                <a:gd name="T24" fmla="*/ 457 w 3422"/>
                <a:gd name="T25" fmla="*/ 308 h 1760"/>
                <a:gd name="T26" fmla="*/ 467 w 3422"/>
                <a:gd name="T27" fmla="*/ 331 h 1760"/>
                <a:gd name="T28" fmla="*/ 506 w 3422"/>
                <a:gd name="T29" fmla="*/ 301 h 1760"/>
                <a:gd name="T30" fmla="*/ 525 w 3422"/>
                <a:gd name="T31" fmla="*/ 276 h 1760"/>
                <a:gd name="T32" fmla="*/ 537 w 3422"/>
                <a:gd name="T33" fmla="*/ 246 h 1760"/>
                <a:gd name="T34" fmla="*/ 554 w 3422"/>
                <a:gd name="T35" fmla="*/ 217 h 1760"/>
                <a:gd name="T36" fmla="*/ 582 w 3422"/>
                <a:gd name="T37" fmla="*/ 202 h 1760"/>
                <a:gd name="T38" fmla="*/ 603 w 3422"/>
                <a:gd name="T39" fmla="*/ 187 h 1760"/>
                <a:gd name="T40" fmla="*/ 614 w 3422"/>
                <a:gd name="T41" fmla="*/ 176 h 1760"/>
                <a:gd name="T42" fmla="*/ 603 w 3422"/>
                <a:gd name="T43" fmla="*/ 165 h 1760"/>
                <a:gd name="T44" fmla="*/ 568 w 3422"/>
                <a:gd name="T45" fmla="*/ 182 h 1760"/>
                <a:gd name="T46" fmla="*/ 563 w 3422"/>
                <a:gd name="T47" fmla="*/ 165 h 1760"/>
                <a:gd name="T48" fmla="*/ 582 w 3422"/>
                <a:gd name="T49" fmla="*/ 160 h 1760"/>
                <a:gd name="T50" fmla="*/ 592 w 3422"/>
                <a:gd name="T51" fmla="*/ 148 h 1760"/>
                <a:gd name="T52" fmla="*/ 591 w 3422"/>
                <a:gd name="T53" fmla="*/ 125 h 1760"/>
                <a:gd name="T54" fmla="*/ 625 w 3422"/>
                <a:gd name="T55" fmla="*/ 114 h 1760"/>
                <a:gd name="T56" fmla="*/ 645 w 3422"/>
                <a:gd name="T57" fmla="*/ 90 h 1760"/>
                <a:gd name="T58" fmla="*/ 648 w 3422"/>
                <a:gd name="T59" fmla="*/ 68 h 1760"/>
                <a:gd name="T60" fmla="*/ 625 w 3422"/>
                <a:gd name="T61" fmla="*/ 45 h 1760"/>
                <a:gd name="T62" fmla="*/ 620 w 3422"/>
                <a:gd name="T63" fmla="*/ 68 h 1760"/>
                <a:gd name="T64" fmla="*/ 602 w 3422"/>
                <a:gd name="T65" fmla="*/ 63 h 1760"/>
                <a:gd name="T66" fmla="*/ 570 w 3422"/>
                <a:gd name="T67" fmla="*/ 70 h 1760"/>
                <a:gd name="T68" fmla="*/ 551 w 3422"/>
                <a:gd name="T69" fmla="*/ 51 h 1760"/>
                <a:gd name="T70" fmla="*/ 564 w 3422"/>
                <a:gd name="T71" fmla="*/ 39 h 1760"/>
                <a:gd name="T72" fmla="*/ 586 w 3422"/>
                <a:gd name="T73" fmla="*/ 49 h 1760"/>
                <a:gd name="T74" fmla="*/ 599 w 3422"/>
                <a:gd name="T75" fmla="*/ 34 h 1760"/>
                <a:gd name="T76" fmla="*/ 620 w 3422"/>
                <a:gd name="T77" fmla="*/ 28 h 1760"/>
                <a:gd name="T78" fmla="*/ 591 w 3422"/>
                <a:gd name="T79" fmla="*/ 0 h 1760"/>
                <a:gd name="T80" fmla="*/ 554 w 3422"/>
                <a:gd name="T81" fmla="*/ 17 h 1760"/>
                <a:gd name="T82" fmla="*/ 512 w 3422"/>
                <a:gd name="T83" fmla="*/ 23 h 1760"/>
                <a:gd name="T84" fmla="*/ 351 w 3422"/>
                <a:gd name="T85" fmla="*/ 70 h 1760"/>
                <a:gd name="T86" fmla="*/ 280 w 3422"/>
                <a:gd name="T87" fmla="*/ 101 h 1760"/>
                <a:gd name="T88" fmla="*/ 178 w 3422"/>
                <a:gd name="T89" fmla="*/ 129 h 1760"/>
                <a:gd name="T90" fmla="*/ 178 w 3422"/>
                <a:gd name="T91" fmla="*/ 151 h 1760"/>
                <a:gd name="T92" fmla="*/ 165 w 3422"/>
                <a:gd name="T93" fmla="*/ 169 h 1760"/>
                <a:gd name="T94" fmla="*/ 97 w 3422"/>
                <a:gd name="T95" fmla="*/ 202 h 1760"/>
                <a:gd name="T96" fmla="*/ 103 w 3422"/>
                <a:gd name="T97" fmla="*/ 220 h 1760"/>
                <a:gd name="T98" fmla="*/ 32 w 3422"/>
                <a:gd name="T99" fmla="*/ 275 h 1760"/>
                <a:gd name="T100" fmla="*/ 18 w 3422"/>
                <a:gd name="T101" fmla="*/ 300 h 1760"/>
                <a:gd name="T102" fmla="*/ 1 w 3422"/>
                <a:gd name="T103" fmla="*/ 305 h 1760"/>
                <a:gd name="T104" fmla="*/ 0 w 3422"/>
                <a:gd name="T105" fmla="*/ 333 h 17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22" h="1760">
                  <a:moveTo>
                    <a:pt x="0" y="1760"/>
                  </a:moveTo>
                  <a:lnTo>
                    <a:pt x="168" y="1738"/>
                  </a:lnTo>
                  <a:lnTo>
                    <a:pt x="369" y="1675"/>
                  </a:lnTo>
                  <a:lnTo>
                    <a:pt x="487" y="1657"/>
                  </a:lnTo>
                  <a:lnTo>
                    <a:pt x="848" y="1490"/>
                  </a:lnTo>
                  <a:lnTo>
                    <a:pt x="1082" y="1419"/>
                  </a:lnTo>
                  <a:lnTo>
                    <a:pt x="1283" y="1365"/>
                  </a:lnTo>
                  <a:lnTo>
                    <a:pt x="1452" y="1386"/>
                  </a:lnTo>
                  <a:lnTo>
                    <a:pt x="1542" y="1478"/>
                  </a:lnTo>
                  <a:lnTo>
                    <a:pt x="1726" y="1418"/>
                  </a:lnTo>
                  <a:lnTo>
                    <a:pt x="1961" y="1298"/>
                  </a:lnTo>
                  <a:lnTo>
                    <a:pt x="2209" y="1511"/>
                  </a:lnTo>
                  <a:lnTo>
                    <a:pt x="2411" y="1626"/>
                  </a:lnTo>
                  <a:lnTo>
                    <a:pt x="2468" y="1748"/>
                  </a:lnTo>
                  <a:lnTo>
                    <a:pt x="2672" y="1590"/>
                  </a:lnTo>
                  <a:lnTo>
                    <a:pt x="2772" y="1460"/>
                  </a:lnTo>
                  <a:lnTo>
                    <a:pt x="2836" y="1300"/>
                  </a:lnTo>
                  <a:lnTo>
                    <a:pt x="2924" y="1148"/>
                  </a:lnTo>
                  <a:lnTo>
                    <a:pt x="3076" y="1068"/>
                  </a:lnTo>
                  <a:lnTo>
                    <a:pt x="3182" y="990"/>
                  </a:lnTo>
                  <a:lnTo>
                    <a:pt x="3244" y="932"/>
                  </a:lnTo>
                  <a:lnTo>
                    <a:pt x="3182" y="870"/>
                  </a:lnTo>
                  <a:lnTo>
                    <a:pt x="3002" y="960"/>
                  </a:lnTo>
                  <a:lnTo>
                    <a:pt x="2972" y="870"/>
                  </a:lnTo>
                  <a:lnTo>
                    <a:pt x="3076" y="844"/>
                  </a:lnTo>
                  <a:lnTo>
                    <a:pt x="3124" y="780"/>
                  </a:lnTo>
                  <a:lnTo>
                    <a:pt x="3122" y="660"/>
                  </a:lnTo>
                  <a:lnTo>
                    <a:pt x="3302" y="600"/>
                  </a:lnTo>
                  <a:lnTo>
                    <a:pt x="3404" y="476"/>
                  </a:lnTo>
                  <a:lnTo>
                    <a:pt x="3422" y="360"/>
                  </a:lnTo>
                  <a:lnTo>
                    <a:pt x="3302" y="240"/>
                  </a:lnTo>
                  <a:lnTo>
                    <a:pt x="3272" y="360"/>
                  </a:lnTo>
                  <a:lnTo>
                    <a:pt x="3180" y="332"/>
                  </a:lnTo>
                  <a:lnTo>
                    <a:pt x="3012" y="372"/>
                  </a:lnTo>
                  <a:lnTo>
                    <a:pt x="2912" y="270"/>
                  </a:lnTo>
                  <a:lnTo>
                    <a:pt x="2980" y="204"/>
                  </a:lnTo>
                  <a:lnTo>
                    <a:pt x="3092" y="260"/>
                  </a:lnTo>
                  <a:lnTo>
                    <a:pt x="3164" y="180"/>
                  </a:lnTo>
                  <a:lnTo>
                    <a:pt x="3272" y="150"/>
                  </a:lnTo>
                  <a:lnTo>
                    <a:pt x="3122" y="0"/>
                  </a:lnTo>
                  <a:lnTo>
                    <a:pt x="2924" y="92"/>
                  </a:lnTo>
                  <a:lnTo>
                    <a:pt x="2702" y="120"/>
                  </a:lnTo>
                  <a:lnTo>
                    <a:pt x="1852" y="372"/>
                  </a:lnTo>
                  <a:lnTo>
                    <a:pt x="1477" y="532"/>
                  </a:lnTo>
                  <a:lnTo>
                    <a:pt x="939" y="683"/>
                  </a:lnTo>
                  <a:lnTo>
                    <a:pt x="942" y="797"/>
                  </a:lnTo>
                  <a:lnTo>
                    <a:pt x="871" y="892"/>
                  </a:lnTo>
                  <a:lnTo>
                    <a:pt x="513" y="1070"/>
                  </a:lnTo>
                  <a:lnTo>
                    <a:pt x="545" y="1164"/>
                  </a:lnTo>
                  <a:lnTo>
                    <a:pt x="171" y="1451"/>
                  </a:lnTo>
                  <a:lnTo>
                    <a:pt x="93" y="1583"/>
                  </a:lnTo>
                  <a:lnTo>
                    <a:pt x="3" y="1614"/>
                  </a:lnTo>
                  <a:lnTo>
                    <a:pt x="0" y="176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id="{16A0C779-1687-C84C-B653-8AC782812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9748" y="965129"/>
              <a:ext cx="624605" cy="454699"/>
            </a:xfrm>
            <a:custGeom>
              <a:avLst/>
              <a:gdLst>
                <a:gd name="T0" fmla="*/ 0 w 2320"/>
                <a:gd name="T1" fmla="*/ 115 h 1689"/>
                <a:gd name="T2" fmla="*/ 21 w 2320"/>
                <a:gd name="T3" fmla="*/ 97 h 1689"/>
                <a:gd name="T4" fmla="*/ 45 w 2320"/>
                <a:gd name="T5" fmla="*/ 98 h 1689"/>
                <a:gd name="T6" fmla="*/ 118 w 2320"/>
                <a:gd name="T7" fmla="*/ 74 h 1689"/>
                <a:gd name="T8" fmla="*/ 226 w 2320"/>
                <a:gd name="T9" fmla="*/ 38 h 1689"/>
                <a:gd name="T10" fmla="*/ 350 w 2320"/>
                <a:gd name="T11" fmla="*/ 0 h 1689"/>
                <a:gd name="T12" fmla="*/ 399 w 2320"/>
                <a:gd name="T13" fmla="*/ 33 h 1689"/>
                <a:gd name="T14" fmla="*/ 417 w 2320"/>
                <a:gd name="T15" fmla="*/ 41 h 1689"/>
                <a:gd name="T16" fmla="*/ 402 w 2320"/>
                <a:gd name="T17" fmla="*/ 64 h 1689"/>
                <a:gd name="T18" fmla="*/ 392 w 2320"/>
                <a:gd name="T19" fmla="*/ 92 h 1689"/>
                <a:gd name="T20" fmla="*/ 412 w 2320"/>
                <a:gd name="T21" fmla="*/ 124 h 1689"/>
                <a:gd name="T22" fmla="*/ 438 w 2320"/>
                <a:gd name="T23" fmla="*/ 143 h 1689"/>
                <a:gd name="T24" fmla="*/ 439 w 2320"/>
                <a:gd name="T25" fmla="*/ 159 h 1689"/>
                <a:gd name="T26" fmla="*/ 429 w 2320"/>
                <a:gd name="T27" fmla="*/ 177 h 1689"/>
                <a:gd name="T28" fmla="*/ 422 w 2320"/>
                <a:gd name="T29" fmla="*/ 196 h 1689"/>
                <a:gd name="T30" fmla="*/ 408 w 2320"/>
                <a:gd name="T31" fmla="*/ 211 h 1689"/>
                <a:gd name="T32" fmla="*/ 386 w 2320"/>
                <a:gd name="T33" fmla="*/ 213 h 1689"/>
                <a:gd name="T34" fmla="*/ 374 w 2320"/>
                <a:gd name="T35" fmla="*/ 221 h 1689"/>
                <a:gd name="T36" fmla="*/ 362 w 2320"/>
                <a:gd name="T37" fmla="*/ 225 h 1689"/>
                <a:gd name="T38" fmla="*/ 338 w 2320"/>
                <a:gd name="T39" fmla="*/ 224 h 1689"/>
                <a:gd name="T40" fmla="*/ 325 w 2320"/>
                <a:gd name="T41" fmla="*/ 225 h 1689"/>
                <a:gd name="T42" fmla="*/ 298 w 2320"/>
                <a:gd name="T43" fmla="*/ 237 h 1689"/>
                <a:gd name="T44" fmla="*/ 277 w 2320"/>
                <a:gd name="T45" fmla="*/ 242 h 1689"/>
                <a:gd name="T46" fmla="*/ 262 w 2320"/>
                <a:gd name="T47" fmla="*/ 259 h 1689"/>
                <a:gd name="T48" fmla="*/ 229 w 2320"/>
                <a:gd name="T49" fmla="*/ 265 h 1689"/>
                <a:gd name="T50" fmla="*/ 204 w 2320"/>
                <a:gd name="T51" fmla="*/ 274 h 1689"/>
                <a:gd name="T52" fmla="*/ 164 w 2320"/>
                <a:gd name="T53" fmla="*/ 285 h 1689"/>
                <a:gd name="T54" fmla="*/ 130 w 2320"/>
                <a:gd name="T55" fmla="*/ 297 h 1689"/>
                <a:gd name="T56" fmla="*/ 113 w 2320"/>
                <a:gd name="T57" fmla="*/ 297 h 1689"/>
                <a:gd name="T58" fmla="*/ 93 w 2320"/>
                <a:gd name="T59" fmla="*/ 313 h 1689"/>
                <a:gd name="T60" fmla="*/ 56 w 2320"/>
                <a:gd name="T61" fmla="*/ 320 h 1689"/>
                <a:gd name="T62" fmla="*/ 44 w 2320"/>
                <a:gd name="T63" fmla="*/ 300 h 1689"/>
                <a:gd name="T64" fmla="*/ 39 w 2320"/>
                <a:gd name="T65" fmla="*/ 248 h 1689"/>
                <a:gd name="T66" fmla="*/ 26 w 2320"/>
                <a:gd name="T67" fmla="*/ 252 h 1689"/>
                <a:gd name="T68" fmla="*/ 23 w 2320"/>
                <a:gd name="T69" fmla="*/ 196 h 1689"/>
                <a:gd name="T70" fmla="*/ 0 w 2320"/>
                <a:gd name="T71" fmla="*/ 115 h 16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320" h="1689">
                  <a:moveTo>
                    <a:pt x="0" y="606"/>
                  </a:moveTo>
                  <a:lnTo>
                    <a:pt x="112" y="510"/>
                  </a:lnTo>
                  <a:lnTo>
                    <a:pt x="238" y="516"/>
                  </a:lnTo>
                  <a:lnTo>
                    <a:pt x="622" y="390"/>
                  </a:lnTo>
                  <a:lnTo>
                    <a:pt x="1192" y="198"/>
                  </a:lnTo>
                  <a:lnTo>
                    <a:pt x="1852" y="0"/>
                  </a:lnTo>
                  <a:lnTo>
                    <a:pt x="2110" y="174"/>
                  </a:lnTo>
                  <a:lnTo>
                    <a:pt x="2206" y="216"/>
                  </a:lnTo>
                  <a:lnTo>
                    <a:pt x="2122" y="336"/>
                  </a:lnTo>
                  <a:lnTo>
                    <a:pt x="2071" y="486"/>
                  </a:lnTo>
                  <a:lnTo>
                    <a:pt x="2176" y="654"/>
                  </a:lnTo>
                  <a:lnTo>
                    <a:pt x="2314" y="756"/>
                  </a:lnTo>
                  <a:lnTo>
                    <a:pt x="2320" y="840"/>
                  </a:lnTo>
                  <a:lnTo>
                    <a:pt x="2266" y="935"/>
                  </a:lnTo>
                  <a:lnTo>
                    <a:pt x="2230" y="1037"/>
                  </a:lnTo>
                  <a:lnTo>
                    <a:pt x="2156" y="1115"/>
                  </a:lnTo>
                  <a:lnTo>
                    <a:pt x="2042" y="1125"/>
                  </a:lnTo>
                  <a:lnTo>
                    <a:pt x="1978" y="1167"/>
                  </a:lnTo>
                  <a:lnTo>
                    <a:pt x="1912" y="1189"/>
                  </a:lnTo>
                  <a:lnTo>
                    <a:pt x="1786" y="1181"/>
                  </a:lnTo>
                  <a:lnTo>
                    <a:pt x="1718" y="1187"/>
                  </a:lnTo>
                  <a:lnTo>
                    <a:pt x="1574" y="1251"/>
                  </a:lnTo>
                  <a:lnTo>
                    <a:pt x="1462" y="1275"/>
                  </a:lnTo>
                  <a:lnTo>
                    <a:pt x="1382" y="1367"/>
                  </a:lnTo>
                  <a:lnTo>
                    <a:pt x="1208" y="1397"/>
                  </a:lnTo>
                  <a:lnTo>
                    <a:pt x="1080" y="1445"/>
                  </a:lnTo>
                  <a:lnTo>
                    <a:pt x="866" y="1505"/>
                  </a:lnTo>
                  <a:lnTo>
                    <a:pt x="687" y="1568"/>
                  </a:lnTo>
                  <a:lnTo>
                    <a:pt x="597" y="1568"/>
                  </a:lnTo>
                  <a:lnTo>
                    <a:pt x="489" y="1653"/>
                  </a:lnTo>
                  <a:lnTo>
                    <a:pt x="297" y="1689"/>
                  </a:lnTo>
                  <a:lnTo>
                    <a:pt x="234" y="1581"/>
                  </a:lnTo>
                  <a:lnTo>
                    <a:pt x="208" y="1307"/>
                  </a:lnTo>
                  <a:lnTo>
                    <a:pt x="136" y="1329"/>
                  </a:lnTo>
                  <a:lnTo>
                    <a:pt x="122" y="1035"/>
                  </a:lnTo>
                  <a:lnTo>
                    <a:pt x="0" y="606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id="{C13B463C-4A30-5E45-96FE-33E54AEA2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8204" y="503325"/>
              <a:ext cx="701437" cy="599636"/>
            </a:xfrm>
            <a:custGeom>
              <a:avLst/>
              <a:gdLst>
                <a:gd name="T0" fmla="*/ 0 w 2597"/>
                <a:gd name="T1" fmla="*/ 421 h 2224"/>
                <a:gd name="T2" fmla="*/ 24 w 2597"/>
                <a:gd name="T3" fmla="*/ 422 h 2224"/>
                <a:gd name="T4" fmla="*/ 207 w 2597"/>
                <a:gd name="T5" fmla="*/ 361 h 2224"/>
                <a:gd name="T6" fmla="*/ 330 w 2597"/>
                <a:gd name="T7" fmla="*/ 324 h 2224"/>
                <a:gd name="T8" fmla="*/ 380 w 2597"/>
                <a:gd name="T9" fmla="*/ 357 h 2224"/>
                <a:gd name="T10" fmla="*/ 398 w 2597"/>
                <a:gd name="T11" fmla="*/ 365 h 2224"/>
                <a:gd name="T12" fmla="*/ 436 w 2597"/>
                <a:gd name="T13" fmla="*/ 367 h 2224"/>
                <a:gd name="T14" fmla="*/ 474 w 2597"/>
                <a:gd name="T15" fmla="*/ 373 h 2224"/>
                <a:gd name="T16" fmla="*/ 493 w 2597"/>
                <a:gd name="T17" fmla="*/ 346 h 2224"/>
                <a:gd name="T18" fmla="*/ 483 w 2597"/>
                <a:gd name="T19" fmla="*/ 334 h 2224"/>
                <a:gd name="T20" fmla="*/ 482 w 2597"/>
                <a:gd name="T21" fmla="*/ 314 h 2224"/>
                <a:gd name="T22" fmla="*/ 465 w 2597"/>
                <a:gd name="T23" fmla="*/ 301 h 2224"/>
                <a:gd name="T24" fmla="*/ 459 w 2597"/>
                <a:gd name="T25" fmla="*/ 278 h 2224"/>
                <a:gd name="T26" fmla="*/ 454 w 2597"/>
                <a:gd name="T27" fmla="*/ 241 h 2224"/>
                <a:gd name="T28" fmla="*/ 447 w 2597"/>
                <a:gd name="T29" fmla="*/ 198 h 2224"/>
                <a:gd name="T30" fmla="*/ 439 w 2597"/>
                <a:gd name="T31" fmla="*/ 170 h 2224"/>
                <a:gd name="T32" fmla="*/ 433 w 2597"/>
                <a:gd name="T33" fmla="*/ 132 h 2224"/>
                <a:gd name="T34" fmla="*/ 396 w 2597"/>
                <a:gd name="T35" fmla="*/ 73 h 2224"/>
                <a:gd name="T36" fmla="*/ 385 w 2597"/>
                <a:gd name="T37" fmla="*/ 28 h 2224"/>
                <a:gd name="T38" fmla="*/ 377 w 2597"/>
                <a:gd name="T39" fmla="*/ 11 h 2224"/>
                <a:gd name="T40" fmla="*/ 362 w 2597"/>
                <a:gd name="T41" fmla="*/ 0 h 2224"/>
                <a:gd name="T42" fmla="*/ 351 w 2597"/>
                <a:gd name="T43" fmla="*/ 11 h 2224"/>
                <a:gd name="T44" fmla="*/ 328 w 2597"/>
                <a:gd name="T45" fmla="*/ 16 h 2224"/>
                <a:gd name="T46" fmla="*/ 301 w 2597"/>
                <a:gd name="T47" fmla="*/ 29 h 2224"/>
                <a:gd name="T48" fmla="*/ 260 w 2597"/>
                <a:gd name="T49" fmla="*/ 39 h 2224"/>
                <a:gd name="T50" fmla="*/ 243 w 2597"/>
                <a:gd name="T51" fmla="*/ 61 h 2224"/>
                <a:gd name="T52" fmla="*/ 225 w 2597"/>
                <a:gd name="T53" fmla="*/ 85 h 2224"/>
                <a:gd name="T54" fmla="*/ 227 w 2597"/>
                <a:gd name="T55" fmla="*/ 108 h 2224"/>
                <a:gd name="T56" fmla="*/ 233 w 2597"/>
                <a:gd name="T57" fmla="*/ 123 h 2224"/>
                <a:gd name="T58" fmla="*/ 197 w 2597"/>
                <a:gd name="T59" fmla="*/ 159 h 2224"/>
                <a:gd name="T60" fmla="*/ 211 w 2597"/>
                <a:gd name="T61" fmla="*/ 165 h 2224"/>
                <a:gd name="T62" fmla="*/ 225 w 2597"/>
                <a:gd name="T63" fmla="*/ 159 h 2224"/>
                <a:gd name="T64" fmla="*/ 228 w 2597"/>
                <a:gd name="T65" fmla="*/ 173 h 2224"/>
                <a:gd name="T66" fmla="*/ 214 w 2597"/>
                <a:gd name="T67" fmla="*/ 187 h 2224"/>
                <a:gd name="T68" fmla="*/ 237 w 2597"/>
                <a:gd name="T69" fmla="*/ 198 h 2224"/>
                <a:gd name="T70" fmla="*/ 242 w 2597"/>
                <a:gd name="T71" fmla="*/ 216 h 2224"/>
                <a:gd name="T72" fmla="*/ 213 w 2597"/>
                <a:gd name="T73" fmla="*/ 225 h 2224"/>
                <a:gd name="T74" fmla="*/ 183 w 2597"/>
                <a:gd name="T75" fmla="*/ 243 h 2224"/>
                <a:gd name="T76" fmla="*/ 151 w 2597"/>
                <a:gd name="T77" fmla="*/ 267 h 2224"/>
                <a:gd name="T78" fmla="*/ 120 w 2597"/>
                <a:gd name="T79" fmla="*/ 261 h 2224"/>
                <a:gd name="T80" fmla="*/ 88 w 2597"/>
                <a:gd name="T81" fmla="*/ 273 h 2224"/>
                <a:gd name="T82" fmla="*/ 60 w 2597"/>
                <a:gd name="T83" fmla="*/ 291 h 2224"/>
                <a:gd name="T84" fmla="*/ 58 w 2597"/>
                <a:gd name="T85" fmla="*/ 310 h 2224"/>
                <a:gd name="T86" fmla="*/ 77 w 2597"/>
                <a:gd name="T87" fmla="*/ 329 h 2224"/>
                <a:gd name="T88" fmla="*/ 76 w 2597"/>
                <a:gd name="T89" fmla="*/ 351 h 2224"/>
                <a:gd name="T90" fmla="*/ 60 w 2597"/>
                <a:gd name="T91" fmla="*/ 369 h 2224"/>
                <a:gd name="T92" fmla="*/ 0 w 2597"/>
                <a:gd name="T93" fmla="*/ 421 h 22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97" h="2224">
                  <a:moveTo>
                    <a:pt x="0" y="2218"/>
                  </a:moveTo>
                  <a:lnTo>
                    <a:pt x="128" y="2224"/>
                  </a:lnTo>
                  <a:lnTo>
                    <a:pt x="1088" y="1905"/>
                  </a:lnTo>
                  <a:lnTo>
                    <a:pt x="1737" y="1708"/>
                  </a:lnTo>
                  <a:lnTo>
                    <a:pt x="2003" y="1884"/>
                  </a:lnTo>
                  <a:lnTo>
                    <a:pt x="2094" y="1924"/>
                  </a:lnTo>
                  <a:lnTo>
                    <a:pt x="2298" y="1936"/>
                  </a:lnTo>
                  <a:lnTo>
                    <a:pt x="2498" y="1968"/>
                  </a:lnTo>
                  <a:lnTo>
                    <a:pt x="2597" y="1826"/>
                  </a:lnTo>
                  <a:lnTo>
                    <a:pt x="2546" y="1760"/>
                  </a:lnTo>
                  <a:lnTo>
                    <a:pt x="2538" y="1656"/>
                  </a:lnTo>
                  <a:lnTo>
                    <a:pt x="2450" y="1584"/>
                  </a:lnTo>
                  <a:lnTo>
                    <a:pt x="2417" y="1466"/>
                  </a:lnTo>
                  <a:lnTo>
                    <a:pt x="2394" y="1272"/>
                  </a:lnTo>
                  <a:lnTo>
                    <a:pt x="2357" y="1046"/>
                  </a:lnTo>
                  <a:lnTo>
                    <a:pt x="2314" y="896"/>
                  </a:lnTo>
                  <a:lnTo>
                    <a:pt x="2282" y="696"/>
                  </a:lnTo>
                  <a:lnTo>
                    <a:pt x="2087" y="386"/>
                  </a:lnTo>
                  <a:lnTo>
                    <a:pt x="2027" y="146"/>
                  </a:lnTo>
                  <a:lnTo>
                    <a:pt x="1986" y="56"/>
                  </a:lnTo>
                  <a:lnTo>
                    <a:pt x="1906" y="0"/>
                  </a:lnTo>
                  <a:lnTo>
                    <a:pt x="1847" y="56"/>
                  </a:lnTo>
                  <a:lnTo>
                    <a:pt x="1727" y="86"/>
                  </a:lnTo>
                  <a:lnTo>
                    <a:pt x="1586" y="152"/>
                  </a:lnTo>
                  <a:lnTo>
                    <a:pt x="1367" y="206"/>
                  </a:lnTo>
                  <a:lnTo>
                    <a:pt x="1282" y="320"/>
                  </a:lnTo>
                  <a:lnTo>
                    <a:pt x="1186" y="446"/>
                  </a:lnTo>
                  <a:lnTo>
                    <a:pt x="1194" y="568"/>
                  </a:lnTo>
                  <a:lnTo>
                    <a:pt x="1226" y="648"/>
                  </a:lnTo>
                  <a:lnTo>
                    <a:pt x="1036" y="836"/>
                  </a:lnTo>
                  <a:lnTo>
                    <a:pt x="1114" y="872"/>
                  </a:lnTo>
                  <a:lnTo>
                    <a:pt x="1186" y="836"/>
                  </a:lnTo>
                  <a:lnTo>
                    <a:pt x="1202" y="912"/>
                  </a:lnTo>
                  <a:lnTo>
                    <a:pt x="1126" y="986"/>
                  </a:lnTo>
                  <a:lnTo>
                    <a:pt x="1247" y="1046"/>
                  </a:lnTo>
                  <a:lnTo>
                    <a:pt x="1277" y="1136"/>
                  </a:lnTo>
                  <a:lnTo>
                    <a:pt x="1122" y="1184"/>
                  </a:lnTo>
                  <a:lnTo>
                    <a:pt x="962" y="1280"/>
                  </a:lnTo>
                  <a:lnTo>
                    <a:pt x="796" y="1406"/>
                  </a:lnTo>
                  <a:lnTo>
                    <a:pt x="634" y="1376"/>
                  </a:lnTo>
                  <a:lnTo>
                    <a:pt x="466" y="1440"/>
                  </a:lnTo>
                  <a:lnTo>
                    <a:pt x="314" y="1536"/>
                  </a:lnTo>
                  <a:lnTo>
                    <a:pt x="306" y="1632"/>
                  </a:lnTo>
                  <a:lnTo>
                    <a:pt x="406" y="1736"/>
                  </a:lnTo>
                  <a:lnTo>
                    <a:pt x="402" y="1848"/>
                  </a:lnTo>
                  <a:lnTo>
                    <a:pt x="316" y="1946"/>
                  </a:lnTo>
                  <a:lnTo>
                    <a:pt x="0" y="2218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b="1" ker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id="{E1CE7709-BB68-A044-8BEF-BC3E291DF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55" y="435119"/>
              <a:ext cx="199191" cy="353813"/>
            </a:xfrm>
            <a:custGeom>
              <a:avLst/>
              <a:gdLst>
                <a:gd name="T0" fmla="*/ 0 w 734"/>
                <a:gd name="T1" fmla="*/ 48 h 1311"/>
                <a:gd name="T2" fmla="*/ 68 w 734"/>
                <a:gd name="T3" fmla="*/ 27 h 1311"/>
                <a:gd name="T4" fmla="*/ 106 w 734"/>
                <a:gd name="T5" fmla="*/ 4 h 1311"/>
                <a:gd name="T6" fmla="*/ 124 w 734"/>
                <a:gd name="T7" fmla="*/ 0 h 1311"/>
                <a:gd name="T8" fmla="*/ 136 w 734"/>
                <a:gd name="T9" fmla="*/ 34 h 1311"/>
                <a:gd name="T10" fmla="*/ 140 w 734"/>
                <a:gd name="T11" fmla="*/ 56 h 1311"/>
                <a:gd name="T12" fmla="*/ 124 w 734"/>
                <a:gd name="T13" fmla="*/ 80 h 1311"/>
                <a:gd name="T14" fmla="*/ 122 w 734"/>
                <a:gd name="T15" fmla="*/ 126 h 1311"/>
                <a:gd name="T16" fmla="*/ 124 w 734"/>
                <a:gd name="T17" fmla="*/ 154 h 1311"/>
                <a:gd name="T18" fmla="*/ 126 w 734"/>
                <a:gd name="T19" fmla="*/ 182 h 1311"/>
                <a:gd name="T20" fmla="*/ 134 w 734"/>
                <a:gd name="T21" fmla="*/ 217 h 1311"/>
                <a:gd name="T22" fmla="*/ 140 w 734"/>
                <a:gd name="T23" fmla="*/ 231 h 1311"/>
                <a:gd name="T24" fmla="*/ 87 w 734"/>
                <a:gd name="T25" fmla="*/ 249 h 1311"/>
                <a:gd name="T26" fmla="*/ 77 w 734"/>
                <a:gd name="T27" fmla="*/ 219 h 1311"/>
                <a:gd name="T28" fmla="*/ 71 w 734"/>
                <a:gd name="T29" fmla="*/ 181 h 1311"/>
                <a:gd name="T30" fmla="*/ 34 w 734"/>
                <a:gd name="T31" fmla="*/ 121 h 1311"/>
                <a:gd name="T32" fmla="*/ 23 w 734"/>
                <a:gd name="T33" fmla="*/ 78 h 1311"/>
                <a:gd name="T34" fmla="*/ 16 w 734"/>
                <a:gd name="T35" fmla="*/ 60 h 1311"/>
                <a:gd name="T36" fmla="*/ 0 w 734"/>
                <a:gd name="T37" fmla="*/ 48 h 13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4" h="1311">
                  <a:moveTo>
                    <a:pt x="0" y="255"/>
                  </a:moveTo>
                  <a:lnTo>
                    <a:pt x="358" y="143"/>
                  </a:lnTo>
                  <a:lnTo>
                    <a:pt x="558" y="23"/>
                  </a:lnTo>
                  <a:lnTo>
                    <a:pt x="651" y="0"/>
                  </a:lnTo>
                  <a:lnTo>
                    <a:pt x="711" y="180"/>
                  </a:lnTo>
                  <a:lnTo>
                    <a:pt x="734" y="295"/>
                  </a:lnTo>
                  <a:lnTo>
                    <a:pt x="651" y="420"/>
                  </a:lnTo>
                  <a:lnTo>
                    <a:pt x="638" y="663"/>
                  </a:lnTo>
                  <a:lnTo>
                    <a:pt x="651" y="810"/>
                  </a:lnTo>
                  <a:lnTo>
                    <a:pt x="662" y="959"/>
                  </a:lnTo>
                  <a:lnTo>
                    <a:pt x="702" y="1143"/>
                  </a:lnTo>
                  <a:lnTo>
                    <a:pt x="734" y="1215"/>
                  </a:lnTo>
                  <a:lnTo>
                    <a:pt x="454" y="1311"/>
                  </a:lnTo>
                  <a:lnTo>
                    <a:pt x="406" y="1155"/>
                  </a:lnTo>
                  <a:lnTo>
                    <a:pt x="374" y="953"/>
                  </a:lnTo>
                  <a:lnTo>
                    <a:pt x="180" y="639"/>
                  </a:lnTo>
                  <a:lnTo>
                    <a:pt x="122" y="409"/>
                  </a:lnTo>
                  <a:lnTo>
                    <a:pt x="82" y="315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id="{4DB35B57-2562-6749-A298-8330F6D84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483" y="1021967"/>
              <a:ext cx="162198" cy="321132"/>
            </a:xfrm>
            <a:custGeom>
              <a:avLst/>
              <a:gdLst>
                <a:gd name="T0" fmla="*/ 10 w 601"/>
                <a:gd name="T1" fmla="*/ 23 h 1190"/>
                <a:gd name="T2" fmla="*/ 0 w 601"/>
                <a:gd name="T3" fmla="*/ 51 h 1190"/>
                <a:gd name="T4" fmla="*/ 20 w 601"/>
                <a:gd name="T5" fmla="*/ 84 h 1190"/>
                <a:gd name="T6" fmla="*/ 46 w 601"/>
                <a:gd name="T7" fmla="*/ 103 h 1190"/>
                <a:gd name="T8" fmla="*/ 47 w 601"/>
                <a:gd name="T9" fmla="*/ 119 h 1190"/>
                <a:gd name="T10" fmla="*/ 38 w 601"/>
                <a:gd name="T11" fmla="*/ 136 h 1190"/>
                <a:gd name="T12" fmla="*/ 30 w 601"/>
                <a:gd name="T13" fmla="*/ 156 h 1190"/>
                <a:gd name="T14" fmla="*/ 17 w 601"/>
                <a:gd name="T15" fmla="*/ 171 h 1190"/>
                <a:gd name="T16" fmla="*/ 27 w 601"/>
                <a:gd name="T17" fmla="*/ 201 h 1190"/>
                <a:gd name="T18" fmla="*/ 48 w 601"/>
                <a:gd name="T19" fmla="*/ 198 h 1190"/>
                <a:gd name="T20" fmla="*/ 66 w 601"/>
                <a:gd name="T21" fmla="*/ 216 h 1190"/>
                <a:gd name="T22" fmla="*/ 85 w 601"/>
                <a:gd name="T23" fmla="*/ 226 h 1190"/>
                <a:gd name="T24" fmla="*/ 91 w 601"/>
                <a:gd name="T25" fmla="*/ 188 h 1190"/>
                <a:gd name="T26" fmla="*/ 97 w 601"/>
                <a:gd name="T27" fmla="*/ 165 h 1190"/>
                <a:gd name="T28" fmla="*/ 102 w 601"/>
                <a:gd name="T29" fmla="*/ 137 h 1190"/>
                <a:gd name="T30" fmla="*/ 114 w 601"/>
                <a:gd name="T31" fmla="*/ 108 h 1190"/>
                <a:gd name="T32" fmla="*/ 108 w 601"/>
                <a:gd name="T33" fmla="*/ 74 h 1190"/>
                <a:gd name="T34" fmla="*/ 86 w 601"/>
                <a:gd name="T35" fmla="*/ 57 h 1190"/>
                <a:gd name="T36" fmla="*/ 86 w 601"/>
                <a:gd name="T37" fmla="*/ 33 h 1190"/>
                <a:gd name="T38" fmla="*/ 102 w 601"/>
                <a:gd name="T39" fmla="*/ 9 h 1190"/>
                <a:gd name="T40" fmla="*/ 64 w 601"/>
                <a:gd name="T41" fmla="*/ 2 h 1190"/>
                <a:gd name="T42" fmla="*/ 26 w 601"/>
                <a:gd name="T43" fmla="*/ 0 h 1190"/>
                <a:gd name="T44" fmla="*/ 10 w 601"/>
                <a:gd name="T45" fmla="*/ 23 h 11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1" h="1190">
                  <a:moveTo>
                    <a:pt x="54" y="119"/>
                  </a:moveTo>
                  <a:lnTo>
                    <a:pt x="0" y="269"/>
                  </a:lnTo>
                  <a:lnTo>
                    <a:pt x="106" y="440"/>
                  </a:lnTo>
                  <a:lnTo>
                    <a:pt x="244" y="540"/>
                  </a:lnTo>
                  <a:lnTo>
                    <a:pt x="250" y="624"/>
                  </a:lnTo>
                  <a:lnTo>
                    <a:pt x="199" y="716"/>
                  </a:lnTo>
                  <a:lnTo>
                    <a:pt x="159" y="821"/>
                  </a:lnTo>
                  <a:lnTo>
                    <a:pt x="87" y="902"/>
                  </a:lnTo>
                  <a:lnTo>
                    <a:pt x="141" y="1059"/>
                  </a:lnTo>
                  <a:lnTo>
                    <a:pt x="254" y="1044"/>
                  </a:lnTo>
                  <a:lnTo>
                    <a:pt x="346" y="1135"/>
                  </a:lnTo>
                  <a:lnTo>
                    <a:pt x="446" y="1190"/>
                  </a:lnTo>
                  <a:lnTo>
                    <a:pt x="481" y="989"/>
                  </a:lnTo>
                  <a:lnTo>
                    <a:pt x="511" y="869"/>
                  </a:lnTo>
                  <a:lnTo>
                    <a:pt x="538" y="724"/>
                  </a:lnTo>
                  <a:lnTo>
                    <a:pt x="601" y="569"/>
                  </a:lnTo>
                  <a:lnTo>
                    <a:pt x="571" y="389"/>
                  </a:lnTo>
                  <a:lnTo>
                    <a:pt x="451" y="299"/>
                  </a:lnTo>
                  <a:lnTo>
                    <a:pt x="455" y="175"/>
                  </a:lnTo>
                  <a:lnTo>
                    <a:pt x="540" y="45"/>
                  </a:lnTo>
                  <a:lnTo>
                    <a:pt x="340" y="12"/>
                  </a:lnTo>
                  <a:lnTo>
                    <a:pt x="135" y="0"/>
                  </a:lnTo>
                  <a:lnTo>
                    <a:pt x="54" y="119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8" name="Freeform 39">
              <a:extLst>
                <a:ext uri="{FF2B5EF4-FFF2-40B4-BE49-F238E27FC236}">
                  <a16:creationId xmlns:a16="http://schemas.microsoft.com/office/drawing/2014/main" id="{8E1A96D7-405D-844B-899B-466E1046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1266" y="825877"/>
              <a:ext cx="189231" cy="169092"/>
            </a:xfrm>
            <a:custGeom>
              <a:avLst/>
              <a:gdLst>
                <a:gd name="T0" fmla="*/ 34 w 700"/>
                <a:gd name="T1" fmla="*/ 119 h 630"/>
                <a:gd name="T2" fmla="*/ 93 w 700"/>
                <a:gd name="T3" fmla="*/ 80 h 630"/>
                <a:gd name="T4" fmla="*/ 133 w 700"/>
                <a:gd name="T5" fmla="*/ 55 h 630"/>
                <a:gd name="T6" fmla="*/ 130 w 700"/>
                <a:gd name="T7" fmla="*/ 24 h 630"/>
                <a:gd name="T8" fmla="*/ 104 w 700"/>
                <a:gd name="T9" fmla="*/ 0 h 630"/>
                <a:gd name="T10" fmla="*/ 0 w 700"/>
                <a:gd name="T11" fmla="*/ 52 h 630"/>
                <a:gd name="T12" fmla="*/ 6 w 700"/>
                <a:gd name="T13" fmla="*/ 73 h 630"/>
                <a:gd name="T14" fmla="*/ 23 w 700"/>
                <a:gd name="T15" fmla="*/ 87 h 630"/>
                <a:gd name="T16" fmla="*/ 25 w 700"/>
                <a:gd name="T17" fmla="*/ 108 h 630"/>
                <a:gd name="T18" fmla="*/ 34 w 700"/>
                <a:gd name="T19" fmla="*/ 119 h 6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00" h="630">
                  <a:moveTo>
                    <a:pt x="181" y="630"/>
                  </a:moveTo>
                  <a:lnTo>
                    <a:pt x="490" y="421"/>
                  </a:lnTo>
                  <a:lnTo>
                    <a:pt x="700" y="293"/>
                  </a:lnTo>
                  <a:lnTo>
                    <a:pt x="682" y="128"/>
                  </a:lnTo>
                  <a:lnTo>
                    <a:pt x="545" y="0"/>
                  </a:lnTo>
                  <a:lnTo>
                    <a:pt x="0" y="276"/>
                  </a:lnTo>
                  <a:lnTo>
                    <a:pt x="31" y="388"/>
                  </a:lnTo>
                  <a:lnTo>
                    <a:pt x="120" y="463"/>
                  </a:lnTo>
                  <a:lnTo>
                    <a:pt x="130" y="570"/>
                  </a:lnTo>
                  <a:lnTo>
                    <a:pt x="181" y="63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9" name="Freeform 40">
              <a:extLst>
                <a:ext uri="{FF2B5EF4-FFF2-40B4-BE49-F238E27FC236}">
                  <a16:creationId xmlns:a16="http://schemas.microsoft.com/office/drawing/2014/main" id="{B174916B-CD33-BD49-AC7C-9A01D488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7037" y="672415"/>
              <a:ext cx="371349" cy="228771"/>
            </a:xfrm>
            <a:custGeom>
              <a:avLst/>
              <a:gdLst>
                <a:gd name="T0" fmla="*/ 142 w 1383"/>
                <a:gd name="T1" fmla="*/ 17 h 850"/>
                <a:gd name="T2" fmla="*/ 131 w 1383"/>
                <a:gd name="T3" fmla="*/ 40 h 850"/>
                <a:gd name="T4" fmla="*/ 53 w 1383"/>
                <a:gd name="T5" fmla="*/ 64 h 850"/>
                <a:gd name="T6" fmla="*/ 0 w 1383"/>
                <a:gd name="T7" fmla="*/ 83 h 850"/>
                <a:gd name="T8" fmla="*/ 6 w 1383"/>
                <a:gd name="T9" fmla="*/ 122 h 850"/>
                <a:gd name="T10" fmla="*/ 11 w 1383"/>
                <a:gd name="T11" fmla="*/ 161 h 850"/>
                <a:gd name="T12" fmla="*/ 113 w 1383"/>
                <a:gd name="T13" fmla="*/ 109 h 850"/>
                <a:gd name="T14" fmla="*/ 156 w 1383"/>
                <a:gd name="T15" fmla="*/ 96 h 850"/>
                <a:gd name="T16" fmla="*/ 172 w 1383"/>
                <a:gd name="T17" fmla="*/ 128 h 850"/>
                <a:gd name="T18" fmla="*/ 193 w 1383"/>
                <a:gd name="T19" fmla="*/ 142 h 850"/>
                <a:gd name="T20" fmla="*/ 201 w 1383"/>
                <a:gd name="T21" fmla="*/ 125 h 850"/>
                <a:gd name="T22" fmla="*/ 233 w 1383"/>
                <a:gd name="T23" fmla="*/ 102 h 850"/>
                <a:gd name="T24" fmla="*/ 261 w 1383"/>
                <a:gd name="T25" fmla="*/ 85 h 850"/>
                <a:gd name="T26" fmla="*/ 252 w 1383"/>
                <a:gd name="T27" fmla="*/ 73 h 850"/>
                <a:gd name="T28" fmla="*/ 250 w 1383"/>
                <a:gd name="T29" fmla="*/ 62 h 850"/>
                <a:gd name="T30" fmla="*/ 245 w 1383"/>
                <a:gd name="T31" fmla="*/ 44 h 850"/>
                <a:gd name="T32" fmla="*/ 240 w 1383"/>
                <a:gd name="T33" fmla="*/ 50 h 850"/>
                <a:gd name="T34" fmla="*/ 243 w 1383"/>
                <a:gd name="T35" fmla="*/ 60 h 850"/>
                <a:gd name="T36" fmla="*/ 240 w 1383"/>
                <a:gd name="T37" fmla="*/ 70 h 850"/>
                <a:gd name="T38" fmla="*/ 245 w 1383"/>
                <a:gd name="T39" fmla="*/ 82 h 850"/>
                <a:gd name="T40" fmla="*/ 227 w 1383"/>
                <a:gd name="T41" fmla="*/ 97 h 850"/>
                <a:gd name="T42" fmla="*/ 204 w 1383"/>
                <a:gd name="T43" fmla="*/ 85 h 850"/>
                <a:gd name="T44" fmla="*/ 176 w 1383"/>
                <a:gd name="T45" fmla="*/ 51 h 850"/>
                <a:gd name="T46" fmla="*/ 168 w 1383"/>
                <a:gd name="T47" fmla="*/ 23 h 850"/>
                <a:gd name="T48" fmla="*/ 142 w 1383"/>
                <a:gd name="T49" fmla="*/ 0 h 850"/>
                <a:gd name="T50" fmla="*/ 142 w 1383"/>
                <a:gd name="T51" fmla="*/ 17 h 8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83" h="850">
                  <a:moveTo>
                    <a:pt x="753" y="90"/>
                  </a:moveTo>
                  <a:lnTo>
                    <a:pt x="693" y="210"/>
                  </a:lnTo>
                  <a:lnTo>
                    <a:pt x="281" y="340"/>
                  </a:lnTo>
                  <a:lnTo>
                    <a:pt x="0" y="436"/>
                  </a:lnTo>
                  <a:lnTo>
                    <a:pt x="30" y="645"/>
                  </a:lnTo>
                  <a:lnTo>
                    <a:pt x="57" y="850"/>
                  </a:lnTo>
                  <a:lnTo>
                    <a:pt x="597" y="573"/>
                  </a:lnTo>
                  <a:lnTo>
                    <a:pt x="825" y="507"/>
                  </a:lnTo>
                  <a:lnTo>
                    <a:pt x="913" y="675"/>
                  </a:lnTo>
                  <a:lnTo>
                    <a:pt x="1023" y="750"/>
                  </a:lnTo>
                  <a:lnTo>
                    <a:pt x="1065" y="659"/>
                  </a:lnTo>
                  <a:lnTo>
                    <a:pt x="1233" y="540"/>
                  </a:lnTo>
                  <a:lnTo>
                    <a:pt x="1383" y="450"/>
                  </a:lnTo>
                  <a:lnTo>
                    <a:pt x="1337" y="383"/>
                  </a:lnTo>
                  <a:lnTo>
                    <a:pt x="1325" y="325"/>
                  </a:lnTo>
                  <a:lnTo>
                    <a:pt x="1297" y="233"/>
                  </a:lnTo>
                  <a:lnTo>
                    <a:pt x="1273" y="263"/>
                  </a:lnTo>
                  <a:lnTo>
                    <a:pt x="1285" y="319"/>
                  </a:lnTo>
                  <a:lnTo>
                    <a:pt x="1273" y="371"/>
                  </a:lnTo>
                  <a:lnTo>
                    <a:pt x="1297" y="435"/>
                  </a:lnTo>
                  <a:lnTo>
                    <a:pt x="1203" y="510"/>
                  </a:lnTo>
                  <a:lnTo>
                    <a:pt x="1081" y="451"/>
                  </a:lnTo>
                  <a:lnTo>
                    <a:pt x="933" y="270"/>
                  </a:lnTo>
                  <a:lnTo>
                    <a:pt x="889" y="123"/>
                  </a:lnTo>
                  <a:lnTo>
                    <a:pt x="753" y="0"/>
                  </a:lnTo>
                  <a:lnTo>
                    <a:pt x="753" y="90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0" name="Freeform 41">
              <a:extLst>
                <a:ext uri="{FF2B5EF4-FFF2-40B4-BE49-F238E27FC236}">
                  <a16:creationId xmlns:a16="http://schemas.microsoft.com/office/drawing/2014/main" id="{A56D287F-5CA2-A549-89B9-812D16612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835" y="409542"/>
              <a:ext cx="165043" cy="352392"/>
            </a:xfrm>
            <a:custGeom>
              <a:avLst/>
              <a:gdLst>
                <a:gd name="T0" fmla="*/ 66 w 615"/>
                <a:gd name="T1" fmla="*/ 233 h 1311"/>
                <a:gd name="T2" fmla="*/ 96 w 615"/>
                <a:gd name="T3" fmla="*/ 224 h 1311"/>
                <a:gd name="T4" fmla="*/ 107 w 615"/>
                <a:gd name="T5" fmla="*/ 201 h 1311"/>
                <a:gd name="T6" fmla="*/ 107 w 615"/>
                <a:gd name="T7" fmla="*/ 184 h 1311"/>
                <a:gd name="T8" fmla="*/ 116 w 615"/>
                <a:gd name="T9" fmla="*/ 170 h 1311"/>
                <a:gd name="T10" fmla="*/ 96 w 615"/>
                <a:gd name="T11" fmla="*/ 162 h 1311"/>
                <a:gd name="T12" fmla="*/ 89 w 615"/>
                <a:gd name="T13" fmla="*/ 136 h 1311"/>
                <a:gd name="T14" fmla="*/ 54 w 615"/>
                <a:gd name="T15" fmla="*/ 74 h 1311"/>
                <a:gd name="T16" fmla="*/ 25 w 615"/>
                <a:gd name="T17" fmla="*/ 0 h 1311"/>
                <a:gd name="T18" fmla="*/ 9 w 615"/>
                <a:gd name="T19" fmla="*/ 6 h 1311"/>
                <a:gd name="T20" fmla="*/ 2 w 615"/>
                <a:gd name="T21" fmla="*/ 18 h 1311"/>
                <a:gd name="T22" fmla="*/ 14 w 615"/>
                <a:gd name="T23" fmla="*/ 52 h 1311"/>
                <a:gd name="T24" fmla="*/ 18 w 615"/>
                <a:gd name="T25" fmla="*/ 74 h 1311"/>
                <a:gd name="T26" fmla="*/ 2 w 615"/>
                <a:gd name="T27" fmla="*/ 97 h 1311"/>
                <a:gd name="T28" fmla="*/ 0 w 615"/>
                <a:gd name="T29" fmla="*/ 145 h 1311"/>
                <a:gd name="T30" fmla="*/ 5 w 615"/>
                <a:gd name="T31" fmla="*/ 200 h 1311"/>
                <a:gd name="T32" fmla="*/ 12 w 615"/>
                <a:gd name="T33" fmla="*/ 234 h 1311"/>
                <a:gd name="T34" fmla="*/ 18 w 615"/>
                <a:gd name="T35" fmla="*/ 248 h 1311"/>
                <a:gd name="T36" fmla="*/ 66 w 615"/>
                <a:gd name="T37" fmla="*/ 233 h 13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15" h="1311">
                  <a:moveTo>
                    <a:pt x="349" y="1231"/>
                  </a:moveTo>
                  <a:lnTo>
                    <a:pt x="507" y="1183"/>
                  </a:lnTo>
                  <a:lnTo>
                    <a:pt x="567" y="1063"/>
                  </a:lnTo>
                  <a:lnTo>
                    <a:pt x="567" y="975"/>
                  </a:lnTo>
                  <a:lnTo>
                    <a:pt x="615" y="900"/>
                  </a:lnTo>
                  <a:lnTo>
                    <a:pt x="508" y="859"/>
                  </a:lnTo>
                  <a:lnTo>
                    <a:pt x="472" y="721"/>
                  </a:lnTo>
                  <a:lnTo>
                    <a:pt x="285" y="390"/>
                  </a:lnTo>
                  <a:lnTo>
                    <a:pt x="135" y="0"/>
                  </a:lnTo>
                  <a:lnTo>
                    <a:pt x="46" y="31"/>
                  </a:lnTo>
                  <a:lnTo>
                    <a:pt x="13" y="97"/>
                  </a:lnTo>
                  <a:lnTo>
                    <a:pt x="75" y="277"/>
                  </a:lnTo>
                  <a:lnTo>
                    <a:pt x="96" y="393"/>
                  </a:lnTo>
                  <a:lnTo>
                    <a:pt x="12" y="514"/>
                  </a:lnTo>
                  <a:lnTo>
                    <a:pt x="0" y="766"/>
                  </a:lnTo>
                  <a:lnTo>
                    <a:pt x="24" y="1056"/>
                  </a:lnTo>
                  <a:lnTo>
                    <a:pt x="64" y="1239"/>
                  </a:lnTo>
                  <a:lnTo>
                    <a:pt x="96" y="1311"/>
                  </a:lnTo>
                  <a:lnTo>
                    <a:pt x="349" y="1231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1" name="Freeform 42">
              <a:extLst>
                <a:ext uri="{FF2B5EF4-FFF2-40B4-BE49-F238E27FC236}">
                  <a16:creationId xmlns:a16="http://schemas.microsoft.com/office/drawing/2014/main" id="{B4CD54D7-AED0-B046-8C62-A55123B53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405" y="57150"/>
              <a:ext cx="374194" cy="595372"/>
            </a:xfrm>
            <a:custGeom>
              <a:avLst/>
              <a:gdLst>
                <a:gd name="T0" fmla="*/ 0 w 1386"/>
                <a:gd name="T1" fmla="*/ 249 h 2211"/>
                <a:gd name="T2" fmla="*/ 29 w 1386"/>
                <a:gd name="T3" fmla="*/ 323 h 2211"/>
                <a:gd name="T4" fmla="*/ 64 w 1386"/>
                <a:gd name="T5" fmla="*/ 385 h 2211"/>
                <a:gd name="T6" fmla="*/ 71 w 1386"/>
                <a:gd name="T7" fmla="*/ 411 h 2211"/>
                <a:gd name="T8" fmla="*/ 92 w 1386"/>
                <a:gd name="T9" fmla="*/ 419 h 2211"/>
                <a:gd name="T10" fmla="*/ 109 w 1386"/>
                <a:gd name="T11" fmla="*/ 374 h 2211"/>
                <a:gd name="T12" fmla="*/ 109 w 1386"/>
                <a:gd name="T13" fmla="*/ 351 h 2211"/>
                <a:gd name="T14" fmla="*/ 125 w 1386"/>
                <a:gd name="T15" fmla="*/ 333 h 2211"/>
                <a:gd name="T16" fmla="*/ 143 w 1386"/>
                <a:gd name="T17" fmla="*/ 318 h 2211"/>
                <a:gd name="T18" fmla="*/ 166 w 1386"/>
                <a:gd name="T19" fmla="*/ 289 h 2211"/>
                <a:gd name="T20" fmla="*/ 172 w 1386"/>
                <a:gd name="T21" fmla="*/ 266 h 2211"/>
                <a:gd name="T22" fmla="*/ 164 w 1386"/>
                <a:gd name="T23" fmla="*/ 260 h 2211"/>
                <a:gd name="T24" fmla="*/ 178 w 1386"/>
                <a:gd name="T25" fmla="*/ 245 h 2211"/>
                <a:gd name="T26" fmla="*/ 189 w 1386"/>
                <a:gd name="T27" fmla="*/ 266 h 2211"/>
                <a:gd name="T28" fmla="*/ 195 w 1386"/>
                <a:gd name="T29" fmla="*/ 261 h 2211"/>
                <a:gd name="T30" fmla="*/ 195 w 1386"/>
                <a:gd name="T31" fmla="*/ 232 h 2211"/>
                <a:gd name="T32" fmla="*/ 229 w 1386"/>
                <a:gd name="T33" fmla="*/ 215 h 2211"/>
                <a:gd name="T34" fmla="*/ 245 w 1386"/>
                <a:gd name="T35" fmla="*/ 200 h 2211"/>
                <a:gd name="T36" fmla="*/ 263 w 1386"/>
                <a:gd name="T37" fmla="*/ 181 h 2211"/>
                <a:gd name="T38" fmla="*/ 263 w 1386"/>
                <a:gd name="T39" fmla="*/ 158 h 2211"/>
                <a:gd name="T40" fmla="*/ 248 w 1386"/>
                <a:gd name="T41" fmla="*/ 150 h 2211"/>
                <a:gd name="T42" fmla="*/ 246 w 1386"/>
                <a:gd name="T43" fmla="*/ 136 h 2211"/>
                <a:gd name="T44" fmla="*/ 226 w 1386"/>
                <a:gd name="T45" fmla="*/ 138 h 2211"/>
                <a:gd name="T46" fmla="*/ 212 w 1386"/>
                <a:gd name="T47" fmla="*/ 130 h 2211"/>
                <a:gd name="T48" fmla="*/ 202 w 1386"/>
                <a:gd name="T49" fmla="*/ 114 h 2211"/>
                <a:gd name="T50" fmla="*/ 183 w 1386"/>
                <a:gd name="T51" fmla="*/ 113 h 2211"/>
                <a:gd name="T52" fmla="*/ 170 w 1386"/>
                <a:gd name="T53" fmla="*/ 100 h 2211"/>
                <a:gd name="T54" fmla="*/ 167 w 1386"/>
                <a:gd name="T55" fmla="*/ 76 h 2211"/>
                <a:gd name="T56" fmla="*/ 152 w 1386"/>
                <a:gd name="T57" fmla="*/ 56 h 2211"/>
                <a:gd name="T58" fmla="*/ 144 w 1386"/>
                <a:gd name="T59" fmla="*/ 35 h 2211"/>
                <a:gd name="T60" fmla="*/ 129 w 1386"/>
                <a:gd name="T61" fmla="*/ 0 h 2211"/>
                <a:gd name="T62" fmla="*/ 109 w 1386"/>
                <a:gd name="T63" fmla="*/ 2 h 2211"/>
                <a:gd name="T64" fmla="*/ 90 w 1386"/>
                <a:gd name="T65" fmla="*/ 2 h 2211"/>
                <a:gd name="T66" fmla="*/ 70 w 1386"/>
                <a:gd name="T67" fmla="*/ 24 h 2211"/>
                <a:gd name="T68" fmla="*/ 52 w 1386"/>
                <a:gd name="T69" fmla="*/ 33 h 2211"/>
                <a:gd name="T70" fmla="*/ 35 w 1386"/>
                <a:gd name="T71" fmla="*/ 23 h 2211"/>
                <a:gd name="T72" fmla="*/ 30 w 1386"/>
                <a:gd name="T73" fmla="*/ 11 h 2211"/>
                <a:gd name="T74" fmla="*/ 15 w 1386"/>
                <a:gd name="T75" fmla="*/ 41 h 2211"/>
                <a:gd name="T76" fmla="*/ 21 w 1386"/>
                <a:gd name="T77" fmla="*/ 56 h 2211"/>
                <a:gd name="T78" fmla="*/ 18 w 1386"/>
                <a:gd name="T79" fmla="*/ 74 h 2211"/>
                <a:gd name="T80" fmla="*/ 11 w 1386"/>
                <a:gd name="T81" fmla="*/ 104 h 2211"/>
                <a:gd name="T82" fmla="*/ 15 w 1386"/>
                <a:gd name="T83" fmla="*/ 133 h 2211"/>
                <a:gd name="T84" fmla="*/ 24 w 1386"/>
                <a:gd name="T85" fmla="*/ 163 h 2211"/>
                <a:gd name="T86" fmla="*/ 18 w 1386"/>
                <a:gd name="T87" fmla="*/ 187 h 2211"/>
                <a:gd name="T88" fmla="*/ 11 w 1386"/>
                <a:gd name="T89" fmla="*/ 224 h 2211"/>
                <a:gd name="T90" fmla="*/ 0 w 1386"/>
                <a:gd name="T91" fmla="*/ 249 h 22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86" h="2211">
                  <a:moveTo>
                    <a:pt x="0" y="1313"/>
                  </a:moveTo>
                  <a:lnTo>
                    <a:pt x="153" y="1703"/>
                  </a:lnTo>
                  <a:lnTo>
                    <a:pt x="337" y="2030"/>
                  </a:lnTo>
                  <a:lnTo>
                    <a:pt x="373" y="2169"/>
                  </a:lnTo>
                  <a:lnTo>
                    <a:pt x="483" y="2211"/>
                  </a:lnTo>
                  <a:lnTo>
                    <a:pt x="576" y="1976"/>
                  </a:lnTo>
                  <a:lnTo>
                    <a:pt x="577" y="1853"/>
                  </a:lnTo>
                  <a:lnTo>
                    <a:pt x="657" y="1757"/>
                  </a:lnTo>
                  <a:lnTo>
                    <a:pt x="753" y="1677"/>
                  </a:lnTo>
                  <a:lnTo>
                    <a:pt x="876" y="1526"/>
                  </a:lnTo>
                  <a:lnTo>
                    <a:pt x="906" y="1406"/>
                  </a:lnTo>
                  <a:lnTo>
                    <a:pt x="865" y="1373"/>
                  </a:lnTo>
                  <a:lnTo>
                    <a:pt x="937" y="1293"/>
                  </a:lnTo>
                  <a:lnTo>
                    <a:pt x="996" y="1406"/>
                  </a:lnTo>
                  <a:lnTo>
                    <a:pt x="1026" y="1376"/>
                  </a:lnTo>
                  <a:lnTo>
                    <a:pt x="1026" y="1226"/>
                  </a:lnTo>
                  <a:lnTo>
                    <a:pt x="1206" y="1136"/>
                  </a:lnTo>
                  <a:lnTo>
                    <a:pt x="1289" y="1056"/>
                  </a:lnTo>
                  <a:lnTo>
                    <a:pt x="1386" y="956"/>
                  </a:lnTo>
                  <a:lnTo>
                    <a:pt x="1386" y="836"/>
                  </a:lnTo>
                  <a:lnTo>
                    <a:pt x="1305" y="792"/>
                  </a:lnTo>
                  <a:lnTo>
                    <a:pt x="1296" y="716"/>
                  </a:lnTo>
                  <a:lnTo>
                    <a:pt x="1193" y="728"/>
                  </a:lnTo>
                  <a:lnTo>
                    <a:pt x="1116" y="686"/>
                  </a:lnTo>
                  <a:lnTo>
                    <a:pt x="1065" y="600"/>
                  </a:lnTo>
                  <a:lnTo>
                    <a:pt x="966" y="596"/>
                  </a:lnTo>
                  <a:lnTo>
                    <a:pt x="897" y="528"/>
                  </a:lnTo>
                  <a:lnTo>
                    <a:pt x="881" y="400"/>
                  </a:lnTo>
                  <a:lnTo>
                    <a:pt x="801" y="296"/>
                  </a:lnTo>
                  <a:lnTo>
                    <a:pt x="761" y="184"/>
                  </a:lnTo>
                  <a:lnTo>
                    <a:pt x="681" y="0"/>
                  </a:lnTo>
                  <a:lnTo>
                    <a:pt x="577" y="8"/>
                  </a:lnTo>
                  <a:lnTo>
                    <a:pt x="473" y="8"/>
                  </a:lnTo>
                  <a:lnTo>
                    <a:pt x="369" y="128"/>
                  </a:lnTo>
                  <a:lnTo>
                    <a:pt x="276" y="176"/>
                  </a:lnTo>
                  <a:lnTo>
                    <a:pt x="185" y="120"/>
                  </a:lnTo>
                  <a:lnTo>
                    <a:pt x="156" y="56"/>
                  </a:lnTo>
                  <a:lnTo>
                    <a:pt x="81" y="216"/>
                  </a:lnTo>
                  <a:lnTo>
                    <a:pt x="113" y="296"/>
                  </a:lnTo>
                  <a:lnTo>
                    <a:pt x="97" y="392"/>
                  </a:lnTo>
                  <a:lnTo>
                    <a:pt x="57" y="549"/>
                  </a:lnTo>
                  <a:lnTo>
                    <a:pt x="81" y="704"/>
                  </a:lnTo>
                  <a:lnTo>
                    <a:pt x="129" y="861"/>
                  </a:lnTo>
                  <a:lnTo>
                    <a:pt x="96" y="986"/>
                  </a:lnTo>
                  <a:lnTo>
                    <a:pt x="57" y="1184"/>
                  </a:lnTo>
                  <a:lnTo>
                    <a:pt x="0" y="1313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2" name="Freeform 43">
              <a:extLst>
                <a:ext uri="{FF2B5EF4-FFF2-40B4-BE49-F238E27FC236}">
                  <a16:creationId xmlns:a16="http://schemas.microsoft.com/office/drawing/2014/main" id="{2AF9E678-8FE8-5B45-AEB7-372A45772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184" y="953762"/>
              <a:ext cx="167889" cy="140673"/>
            </a:xfrm>
            <a:custGeom>
              <a:avLst/>
              <a:gdLst>
                <a:gd name="T0" fmla="*/ 11 w 622"/>
                <a:gd name="T1" fmla="*/ 61 h 519"/>
                <a:gd name="T2" fmla="*/ 28 w 622"/>
                <a:gd name="T3" fmla="*/ 46 h 519"/>
                <a:gd name="T4" fmla="*/ 53 w 622"/>
                <a:gd name="T5" fmla="*/ 36 h 519"/>
                <a:gd name="T6" fmla="*/ 83 w 622"/>
                <a:gd name="T7" fmla="*/ 19 h 519"/>
                <a:gd name="T8" fmla="*/ 101 w 622"/>
                <a:gd name="T9" fmla="*/ 6 h 519"/>
                <a:gd name="T10" fmla="*/ 115 w 622"/>
                <a:gd name="T11" fmla="*/ 0 h 519"/>
                <a:gd name="T12" fmla="*/ 118 w 622"/>
                <a:gd name="T13" fmla="*/ 6 h 519"/>
                <a:gd name="T14" fmla="*/ 111 w 622"/>
                <a:gd name="T15" fmla="*/ 16 h 519"/>
                <a:gd name="T16" fmla="*/ 85 w 622"/>
                <a:gd name="T17" fmla="*/ 39 h 519"/>
                <a:gd name="T18" fmla="*/ 50 w 622"/>
                <a:gd name="T19" fmla="*/ 68 h 519"/>
                <a:gd name="T20" fmla="*/ 27 w 622"/>
                <a:gd name="T21" fmla="*/ 84 h 519"/>
                <a:gd name="T22" fmla="*/ 17 w 622"/>
                <a:gd name="T23" fmla="*/ 94 h 519"/>
                <a:gd name="T24" fmla="*/ 2 w 622"/>
                <a:gd name="T25" fmla="*/ 99 h 519"/>
                <a:gd name="T26" fmla="*/ 0 w 622"/>
                <a:gd name="T27" fmla="*/ 84 h 519"/>
                <a:gd name="T28" fmla="*/ 11 w 622"/>
                <a:gd name="T29" fmla="*/ 61 h 5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2" h="519">
                  <a:moveTo>
                    <a:pt x="60" y="322"/>
                  </a:moveTo>
                  <a:lnTo>
                    <a:pt x="147" y="240"/>
                  </a:lnTo>
                  <a:lnTo>
                    <a:pt x="281" y="187"/>
                  </a:lnTo>
                  <a:lnTo>
                    <a:pt x="435" y="101"/>
                  </a:lnTo>
                  <a:lnTo>
                    <a:pt x="531" y="34"/>
                  </a:lnTo>
                  <a:lnTo>
                    <a:pt x="608" y="0"/>
                  </a:lnTo>
                  <a:lnTo>
                    <a:pt x="622" y="34"/>
                  </a:lnTo>
                  <a:lnTo>
                    <a:pt x="584" y="82"/>
                  </a:lnTo>
                  <a:lnTo>
                    <a:pt x="450" y="202"/>
                  </a:lnTo>
                  <a:lnTo>
                    <a:pt x="262" y="355"/>
                  </a:lnTo>
                  <a:lnTo>
                    <a:pt x="142" y="442"/>
                  </a:lnTo>
                  <a:lnTo>
                    <a:pt x="89" y="495"/>
                  </a:lnTo>
                  <a:lnTo>
                    <a:pt x="8" y="519"/>
                  </a:lnTo>
                  <a:lnTo>
                    <a:pt x="0" y="442"/>
                  </a:lnTo>
                  <a:lnTo>
                    <a:pt x="60" y="322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b="1" ker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3" name="Freeform 44">
              <a:extLst>
                <a:ext uri="{FF2B5EF4-FFF2-40B4-BE49-F238E27FC236}">
                  <a16:creationId xmlns:a16="http://schemas.microsoft.com/office/drawing/2014/main" id="{A498744E-2D13-8E4A-A3A0-1BDBC833E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813" y="808826"/>
              <a:ext cx="83945" cy="96624"/>
            </a:xfrm>
            <a:custGeom>
              <a:avLst/>
              <a:gdLst>
                <a:gd name="T0" fmla="*/ 0 w 314"/>
                <a:gd name="T1" fmla="*/ 13 h 363"/>
                <a:gd name="T2" fmla="*/ 42 w 314"/>
                <a:gd name="T3" fmla="*/ 0 h 363"/>
                <a:gd name="T4" fmla="*/ 59 w 314"/>
                <a:gd name="T5" fmla="*/ 32 h 363"/>
                <a:gd name="T6" fmla="*/ 51 w 314"/>
                <a:gd name="T7" fmla="*/ 36 h 363"/>
                <a:gd name="T8" fmla="*/ 45 w 314"/>
                <a:gd name="T9" fmla="*/ 53 h 363"/>
                <a:gd name="T10" fmla="*/ 29 w 314"/>
                <a:gd name="T11" fmla="*/ 68 h 363"/>
                <a:gd name="T12" fmla="*/ 26 w 314"/>
                <a:gd name="T13" fmla="*/ 37 h 363"/>
                <a:gd name="T14" fmla="*/ 0 w 314"/>
                <a:gd name="T15" fmla="*/ 13 h 3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4" h="363">
                  <a:moveTo>
                    <a:pt x="0" y="69"/>
                  </a:moveTo>
                  <a:lnTo>
                    <a:pt x="225" y="0"/>
                  </a:lnTo>
                  <a:lnTo>
                    <a:pt x="314" y="171"/>
                  </a:lnTo>
                  <a:lnTo>
                    <a:pt x="273" y="192"/>
                  </a:lnTo>
                  <a:lnTo>
                    <a:pt x="237" y="282"/>
                  </a:lnTo>
                  <a:lnTo>
                    <a:pt x="156" y="363"/>
                  </a:lnTo>
                  <a:lnTo>
                    <a:pt x="138" y="195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4" name="Freeform 45">
              <a:extLst>
                <a:ext uri="{FF2B5EF4-FFF2-40B4-BE49-F238E27FC236}">
                  <a16:creationId xmlns:a16="http://schemas.microsoft.com/office/drawing/2014/main" id="{B2DB6817-8124-0847-9380-A73F78655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460" y="581476"/>
              <a:ext cx="589036" cy="272820"/>
            </a:xfrm>
            <a:custGeom>
              <a:avLst/>
              <a:gdLst>
                <a:gd name="T0" fmla="*/ 0 w 2182"/>
                <a:gd name="T1" fmla="*/ 106 h 1010"/>
                <a:gd name="T2" fmla="*/ 28 w 2182"/>
                <a:gd name="T3" fmla="*/ 92 h 1010"/>
                <a:gd name="T4" fmla="*/ 59 w 2182"/>
                <a:gd name="T5" fmla="*/ 67 h 1010"/>
                <a:gd name="T6" fmla="*/ 77 w 2182"/>
                <a:gd name="T7" fmla="*/ 47 h 1010"/>
                <a:gd name="T8" fmla="*/ 104 w 2182"/>
                <a:gd name="T9" fmla="*/ 17 h 1010"/>
                <a:gd name="T10" fmla="*/ 147 w 2182"/>
                <a:gd name="T11" fmla="*/ 0 h 1010"/>
                <a:gd name="T12" fmla="*/ 148 w 2182"/>
                <a:gd name="T13" fmla="*/ 20 h 1010"/>
                <a:gd name="T14" fmla="*/ 132 w 2182"/>
                <a:gd name="T15" fmla="*/ 30 h 1010"/>
                <a:gd name="T16" fmla="*/ 113 w 2182"/>
                <a:gd name="T17" fmla="*/ 39 h 1010"/>
                <a:gd name="T18" fmla="*/ 120 w 2182"/>
                <a:gd name="T19" fmla="*/ 52 h 1010"/>
                <a:gd name="T20" fmla="*/ 117 w 2182"/>
                <a:gd name="T21" fmla="*/ 55 h 1010"/>
                <a:gd name="T22" fmla="*/ 121 w 2182"/>
                <a:gd name="T23" fmla="*/ 69 h 1010"/>
                <a:gd name="T24" fmla="*/ 141 w 2182"/>
                <a:gd name="T25" fmla="*/ 57 h 1010"/>
                <a:gd name="T26" fmla="*/ 160 w 2182"/>
                <a:gd name="T27" fmla="*/ 56 h 1010"/>
                <a:gd name="T28" fmla="*/ 190 w 2182"/>
                <a:gd name="T29" fmla="*/ 78 h 1010"/>
                <a:gd name="T30" fmla="*/ 213 w 2182"/>
                <a:gd name="T31" fmla="*/ 77 h 1010"/>
                <a:gd name="T32" fmla="*/ 233 w 2182"/>
                <a:gd name="T33" fmla="*/ 86 h 1010"/>
                <a:gd name="T34" fmla="*/ 249 w 2182"/>
                <a:gd name="T35" fmla="*/ 78 h 1010"/>
                <a:gd name="T36" fmla="*/ 259 w 2182"/>
                <a:gd name="T37" fmla="*/ 69 h 1010"/>
                <a:gd name="T38" fmla="*/ 282 w 2182"/>
                <a:gd name="T39" fmla="*/ 53 h 1010"/>
                <a:gd name="T40" fmla="*/ 311 w 2182"/>
                <a:gd name="T41" fmla="*/ 43 h 1010"/>
                <a:gd name="T42" fmla="*/ 327 w 2182"/>
                <a:gd name="T43" fmla="*/ 36 h 1010"/>
                <a:gd name="T44" fmla="*/ 335 w 2182"/>
                <a:gd name="T45" fmla="*/ 53 h 1010"/>
                <a:gd name="T46" fmla="*/ 345 w 2182"/>
                <a:gd name="T47" fmla="*/ 69 h 1010"/>
                <a:gd name="T48" fmla="*/ 366 w 2182"/>
                <a:gd name="T49" fmla="*/ 68 h 1010"/>
                <a:gd name="T50" fmla="*/ 382 w 2182"/>
                <a:gd name="T51" fmla="*/ 59 h 1010"/>
                <a:gd name="T52" fmla="*/ 406 w 2182"/>
                <a:gd name="T53" fmla="*/ 62 h 1010"/>
                <a:gd name="T54" fmla="*/ 414 w 2182"/>
                <a:gd name="T55" fmla="*/ 78 h 1010"/>
                <a:gd name="T56" fmla="*/ 414 w 2182"/>
                <a:gd name="T57" fmla="*/ 95 h 1010"/>
                <a:gd name="T58" fmla="*/ 404 w 2182"/>
                <a:gd name="T59" fmla="*/ 88 h 1010"/>
                <a:gd name="T60" fmla="*/ 388 w 2182"/>
                <a:gd name="T61" fmla="*/ 86 h 1010"/>
                <a:gd name="T62" fmla="*/ 371 w 2182"/>
                <a:gd name="T63" fmla="*/ 103 h 1010"/>
                <a:gd name="T64" fmla="*/ 354 w 2182"/>
                <a:gd name="T65" fmla="*/ 95 h 1010"/>
                <a:gd name="T66" fmla="*/ 338 w 2182"/>
                <a:gd name="T67" fmla="*/ 92 h 1010"/>
                <a:gd name="T68" fmla="*/ 319 w 2182"/>
                <a:gd name="T69" fmla="*/ 95 h 1010"/>
                <a:gd name="T70" fmla="*/ 302 w 2182"/>
                <a:gd name="T71" fmla="*/ 112 h 1010"/>
                <a:gd name="T72" fmla="*/ 268 w 2182"/>
                <a:gd name="T73" fmla="*/ 138 h 1010"/>
                <a:gd name="T74" fmla="*/ 259 w 2182"/>
                <a:gd name="T75" fmla="*/ 155 h 1010"/>
                <a:gd name="T76" fmla="*/ 250 w 2182"/>
                <a:gd name="T77" fmla="*/ 155 h 1010"/>
                <a:gd name="T78" fmla="*/ 250 w 2182"/>
                <a:gd name="T79" fmla="*/ 138 h 1010"/>
                <a:gd name="T80" fmla="*/ 234 w 2182"/>
                <a:gd name="T81" fmla="*/ 133 h 1010"/>
                <a:gd name="T82" fmla="*/ 224 w 2182"/>
                <a:gd name="T83" fmla="*/ 135 h 1010"/>
                <a:gd name="T84" fmla="*/ 220 w 2182"/>
                <a:gd name="T85" fmla="*/ 145 h 1010"/>
                <a:gd name="T86" fmla="*/ 213 w 2182"/>
                <a:gd name="T87" fmla="*/ 174 h 1010"/>
                <a:gd name="T88" fmla="*/ 194 w 2182"/>
                <a:gd name="T89" fmla="*/ 192 h 1010"/>
                <a:gd name="T90" fmla="*/ 176 w 2182"/>
                <a:gd name="T91" fmla="*/ 174 h 1010"/>
                <a:gd name="T92" fmla="*/ 175 w 2182"/>
                <a:gd name="T93" fmla="*/ 162 h 1010"/>
                <a:gd name="T94" fmla="*/ 147 w 2182"/>
                <a:gd name="T95" fmla="*/ 140 h 1010"/>
                <a:gd name="T96" fmla="*/ 113 w 2182"/>
                <a:gd name="T97" fmla="*/ 146 h 1010"/>
                <a:gd name="T98" fmla="*/ 108 w 2182"/>
                <a:gd name="T99" fmla="*/ 134 h 1010"/>
                <a:gd name="T100" fmla="*/ 84 w 2182"/>
                <a:gd name="T101" fmla="*/ 135 h 1010"/>
                <a:gd name="T102" fmla="*/ 61 w 2182"/>
                <a:gd name="T103" fmla="*/ 134 h 1010"/>
                <a:gd name="T104" fmla="*/ 28 w 2182"/>
                <a:gd name="T105" fmla="*/ 134 h 1010"/>
                <a:gd name="T106" fmla="*/ 11 w 2182"/>
                <a:gd name="T107" fmla="*/ 121 h 1010"/>
                <a:gd name="T108" fmla="*/ 0 w 2182"/>
                <a:gd name="T109" fmla="*/ 106 h 101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82" h="1010">
                  <a:moveTo>
                    <a:pt x="0" y="557"/>
                  </a:moveTo>
                  <a:lnTo>
                    <a:pt x="148" y="482"/>
                  </a:lnTo>
                  <a:lnTo>
                    <a:pt x="310" y="350"/>
                  </a:lnTo>
                  <a:lnTo>
                    <a:pt x="406" y="248"/>
                  </a:lnTo>
                  <a:lnTo>
                    <a:pt x="549" y="90"/>
                  </a:lnTo>
                  <a:lnTo>
                    <a:pt x="776" y="0"/>
                  </a:lnTo>
                  <a:lnTo>
                    <a:pt x="778" y="104"/>
                  </a:lnTo>
                  <a:lnTo>
                    <a:pt x="694" y="158"/>
                  </a:lnTo>
                  <a:lnTo>
                    <a:pt x="598" y="206"/>
                  </a:lnTo>
                  <a:lnTo>
                    <a:pt x="634" y="272"/>
                  </a:lnTo>
                  <a:lnTo>
                    <a:pt x="616" y="290"/>
                  </a:lnTo>
                  <a:lnTo>
                    <a:pt x="640" y="363"/>
                  </a:lnTo>
                  <a:lnTo>
                    <a:pt x="742" y="302"/>
                  </a:lnTo>
                  <a:lnTo>
                    <a:pt x="844" y="297"/>
                  </a:lnTo>
                  <a:lnTo>
                    <a:pt x="1003" y="408"/>
                  </a:lnTo>
                  <a:lnTo>
                    <a:pt x="1120" y="404"/>
                  </a:lnTo>
                  <a:lnTo>
                    <a:pt x="1229" y="453"/>
                  </a:lnTo>
                  <a:lnTo>
                    <a:pt x="1312" y="410"/>
                  </a:lnTo>
                  <a:lnTo>
                    <a:pt x="1366" y="362"/>
                  </a:lnTo>
                  <a:lnTo>
                    <a:pt x="1486" y="278"/>
                  </a:lnTo>
                  <a:lnTo>
                    <a:pt x="1638" y="227"/>
                  </a:lnTo>
                  <a:lnTo>
                    <a:pt x="1726" y="188"/>
                  </a:lnTo>
                  <a:lnTo>
                    <a:pt x="1768" y="278"/>
                  </a:lnTo>
                  <a:lnTo>
                    <a:pt x="1819" y="363"/>
                  </a:lnTo>
                  <a:lnTo>
                    <a:pt x="1930" y="356"/>
                  </a:lnTo>
                  <a:lnTo>
                    <a:pt x="2014" y="308"/>
                  </a:lnTo>
                  <a:lnTo>
                    <a:pt x="2140" y="326"/>
                  </a:lnTo>
                  <a:lnTo>
                    <a:pt x="2182" y="408"/>
                  </a:lnTo>
                  <a:lnTo>
                    <a:pt x="2182" y="499"/>
                  </a:lnTo>
                  <a:lnTo>
                    <a:pt x="2128" y="464"/>
                  </a:lnTo>
                  <a:lnTo>
                    <a:pt x="2046" y="453"/>
                  </a:lnTo>
                  <a:lnTo>
                    <a:pt x="1955" y="544"/>
                  </a:lnTo>
                  <a:lnTo>
                    <a:pt x="1865" y="499"/>
                  </a:lnTo>
                  <a:lnTo>
                    <a:pt x="1780" y="482"/>
                  </a:lnTo>
                  <a:lnTo>
                    <a:pt x="1683" y="499"/>
                  </a:lnTo>
                  <a:lnTo>
                    <a:pt x="1592" y="589"/>
                  </a:lnTo>
                  <a:lnTo>
                    <a:pt x="1411" y="725"/>
                  </a:lnTo>
                  <a:lnTo>
                    <a:pt x="1366" y="816"/>
                  </a:lnTo>
                  <a:lnTo>
                    <a:pt x="1320" y="816"/>
                  </a:lnTo>
                  <a:lnTo>
                    <a:pt x="1320" y="725"/>
                  </a:lnTo>
                  <a:lnTo>
                    <a:pt x="1234" y="698"/>
                  </a:lnTo>
                  <a:lnTo>
                    <a:pt x="1180" y="710"/>
                  </a:lnTo>
                  <a:lnTo>
                    <a:pt x="1162" y="764"/>
                  </a:lnTo>
                  <a:lnTo>
                    <a:pt x="1120" y="914"/>
                  </a:lnTo>
                  <a:lnTo>
                    <a:pt x="1020" y="1010"/>
                  </a:lnTo>
                  <a:lnTo>
                    <a:pt x="928" y="914"/>
                  </a:lnTo>
                  <a:lnTo>
                    <a:pt x="924" y="853"/>
                  </a:lnTo>
                  <a:lnTo>
                    <a:pt x="777" y="736"/>
                  </a:lnTo>
                  <a:lnTo>
                    <a:pt x="598" y="767"/>
                  </a:lnTo>
                  <a:lnTo>
                    <a:pt x="568" y="707"/>
                  </a:lnTo>
                  <a:lnTo>
                    <a:pt x="442" y="710"/>
                  </a:lnTo>
                  <a:lnTo>
                    <a:pt x="321" y="703"/>
                  </a:lnTo>
                  <a:lnTo>
                    <a:pt x="147" y="706"/>
                  </a:lnTo>
                  <a:lnTo>
                    <a:pt x="58" y="637"/>
                  </a:lnTo>
                  <a:lnTo>
                    <a:pt x="0" y="557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5" name="Freeform 46">
              <a:extLst>
                <a:ext uri="{FF2B5EF4-FFF2-40B4-BE49-F238E27FC236}">
                  <a16:creationId xmlns:a16="http://schemas.microsoft.com/office/drawing/2014/main" id="{0809FEF7-0C7B-1A4A-99FB-49A0EC9E0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955" y="747725"/>
              <a:ext cx="426838" cy="549903"/>
            </a:xfrm>
            <a:custGeom>
              <a:avLst/>
              <a:gdLst>
                <a:gd name="T0" fmla="*/ 96 w 1586"/>
                <a:gd name="T1" fmla="*/ 0 h 2040"/>
                <a:gd name="T2" fmla="*/ 74 w 1586"/>
                <a:gd name="T3" fmla="*/ 9 h 2040"/>
                <a:gd name="T4" fmla="*/ 70 w 1586"/>
                <a:gd name="T5" fmla="*/ 25 h 2040"/>
                <a:gd name="T6" fmla="*/ 82 w 1586"/>
                <a:gd name="T7" fmla="*/ 39 h 2040"/>
                <a:gd name="T8" fmla="*/ 69 w 1586"/>
                <a:gd name="T9" fmla="*/ 56 h 2040"/>
                <a:gd name="T10" fmla="*/ 73 w 1586"/>
                <a:gd name="T11" fmla="*/ 72 h 2040"/>
                <a:gd name="T12" fmla="*/ 63 w 1586"/>
                <a:gd name="T13" fmla="*/ 89 h 2040"/>
                <a:gd name="T14" fmla="*/ 50 w 1586"/>
                <a:gd name="T15" fmla="*/ 79 h 2040"/>
                <a:gd name="T16" fmla="*/ 42 w 1586"/>
                <a:gd name="T17" fmla="*/ 63 h 2040"/>
                <a:gd name="T18" fmla="*/ 24 w 1586"/>
                <a:gd name="T19" fmla="*/ 88 h 2040"/>
                <a:gd name="T20" fmla="*/ 13 w 1586"/>
                <a:gd name="T21" fmla="*/ 91 h 2040"/>
                <a:gd name="T22" fmla="*/ 5 w 1586"/>
                <a:gd name="T23" fmla="*/ 123 h 2040"/>
                <a:gd name="T24" fmla="*/ 13 w 1586"/>
                <a:gd name="T25" fmla="*/ 142 h 2040"/>
                <a:gd name="T26" fmla="*/ 0 w 1586"/>
                <a:gd name="T27" fmla="*/ 168 h 2040"/>
                <a:gd name="T28" fmla="*/ 7 w 1586"/>
                <a:gd name="T29" fmla="*/ 186 h 2040"/>
                <a:gd name="T30" fmla="*/ 12 w 1586"/>
                <a:gd name="T31" fmla="*/ 213 h 2040"/>
                <a:gd name="T32" fmla="*/ 34 w 1586"/>
                <a:gd name="T33" fmla="*/ 241 h 2040"/>
                <a:gd name="T34" fmla="*/ 40 w 1586"/>
                <a:gd name="T35" fmla="*/ 271 h 2040"/>
                <a:gd name="T36" fmla="*/ 45 w 1586"/>
                <a:gd name="T37" fmla="*/ 300 h 2040"/>
                <a:gd name="T38" fmla="*/ 26 w 1586"/>
                <a:gd name="T39" fmla="*/ 387 h 2040"/>
                <a:gd name="T40" fmla="*/ 58 w 1586"/>
                <a:gd name="T41" fmla="*/ 382 h 2040"/>
                <a:gd name="T42" fmla="*/ 145 w 1586"/>
                <a:gd name="T43" fmla="*/ 365 h 2040"/>
                <a:gd name="T44" fmla="*/ 161 w 1586"/>
                <a:gd name="T45" fmla="*/ 376 h 2040"/>
                <a:gd name="T46" fmla="*/ 184 w 1586"/>
                <a:gd name="T47" fmla="*/ 361 h 2040"/>
                <a:gd name="T48" fmla="*/ 221 w 1586"/>
                <a:gd name="T49" fmla="*/ 359 h 2040"/>
                <a:gd name="T50" fmla="*/ 221 w 1586"/>
                <a:gd name="T51" fmla="*/ 352 h 2040"/>
                <a:gd name="T52" fmla="*/ 257 w 1586"/>
                <a:gd name="T53" fmla="*/ 349 h 2040"/>
                <a:gd name="T54" fmla="*/ 266 w 1586"/>
                <a:gd name="T55" fmla="*/ 332 h 2040"/>
                <a:gd name="T56" fmla="*/ 276 w 1586"/>
                <a:gd name="T57" fmla="*/ 323 h 2040"/>
                <a:gd name="T58" fmla="*/ 277 w 1586"/>
                <a:gd name="T59" fmla="*/ 313 h 2040"/>
                <a:gd name="T60" fmla="*/ 267 w 1586"/>
                <a:gd name="T61" fmla="*/ 308 h 2040"/>
                <a:gd name="T62" fmla="*/ 278 w 1586"/>
                <a:gd name="T63" fmla="*/ 278 h 2040"/>
                <a:gd name="T64" fmla="*/ 292 w 1586"/>
                <a:gd name="T65" fmla="*/ 266 h 2040"/>
                <a:gd name="T66" fmla="*/ 298 w 1586"/>
                <a:gd name="T67" fmla="*/ 246 h 2040"/>
                <a:gd name="T68" fmla="*/ 300 w 1586"/>
                <a:gd name="T69" fmla="*/ 201 h 2040"/>
                <a:gd name="T70" fmla="*/ 284 w 1586"/>
                <a:gd name="T71" fmla="*/ 171 h 2040"/>
                <a:gd name="T72" fmla="*/ 272 w 1586"/>
                <a:gd name="T73" fmla="*/ 140 h 2040"/>
                <a:gd name="T74" fmla="*/ 250 w 1586"/>
                <a:gd name="T75" fmla="*/ 132 h 2040"/>
                <a:gd name="T76" fmla="*/ 230 w 1586"/>
                <a:gd name="T77" fmla="*/ 134 h 2040"/>
                <a:gd name="T78" fmla="*/ 221 w 1586"/>
                <a:gd name="T79" fmla="*/ 149 h 2040"/>
                <a:gd name="T80" fmla="*/ 215 w 1586"/>
                <a:gd name="T81" fmla="*/ 168 h 2040"/>
                <a:gd name="T82" fmla="*/ 197 w 1586"/>
                <a:gd name="T83" fmla="*/ 174 h 2040"/>
                <a:gd name="T84" fmla="*/ 180 w 1586"/>
                <a:gd name="T85" fmla="*/ 159 h 2040"/>
                <a:gd name="T86" fmla="*/ 193 w 1586"/>
                <a:gd name="T87" fmla="*/ 143 h 2040"/>
                <a:gd name="T88" fmla="*/ 201 w 1586"/>
                <a:gd name="T89" fmla="*/ 126 h 2040"/>
                <a:gd name="T90" fmla="*/ 209 w 1586"/>
                <a:gd name="T91" fmla="*/ 94 h 2040"/>
                <a:gd name="T92" fmla="*/ 201 w 1586"/>
                <a:gd name="T93" fmla="*/ 66 h 2040"/>
                <a:gd name="T94" fmla="*/ 187 w 1586"/>
                <a:gd name="T95" fmla="*/ 47 h 2040"/>
                <a:gd name="T96" fmla="*/ 197 w 1586"/>
                <a:gd name="T97" fmla="*/ 30 h 2040"/>
                <a:gd name="T98" fmla="*/ 162 w 1586"/>
                <a:gd name="T99" fmla="*/ 15 h 2040"/>
                <a:gd name="T100" fmla="*/ 134 w 1586"/>
                <a:gd name="T101" fmla="*/ 9 h 2040"/>
                <a:gd name="T102" fmla="*/ 114 w 1586"/>
                <a:gd name="T103" fmla="*/ 7 h 2040"/>
                <a:gd name="T104" fmla="*/ 96 w 1586"/>
                <a:gd name="T105" fmla="*/ 0 h 20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586" h="2040">
                  <a:moveTo>
                    <a:pt x="506" y="0"/>
                  </a:moveTo>
                  <a:lnTo>
                    <a:pt x="392" y="48"/>
                  </a:lnTo>
                  <a:lnTo>
                    <a:pt x="368" y="132"/>
                  </a:lnTo>
                  <a:lnTo>
                    <a:pt x="434" y="204"/>
                  </a:lnTo>
                  <a:lnTo>
                    <a:pt x="363" y="293"/>
                  </a:lnTo>
                  <a:lnTo>
                    <a:pt x="386" y="378"/>
                  </a:lnTo>
                  <a:lnTo>
                    <a:pt x="332" y="468"/>
                  </a:lnTo>
                  <a:lnTo>
                    <a:pt x="266" y="414"/>
                  </a:lnTo>
                  <a:lnTo>
                    <a:pt x="224" y="330"/>
                  </a:lnTo>
                  <a:lnTo>
                    <a:pt x="128" y="462"/>
                  </a:lnTo>
                  <a:lnTo>
                    <a:pt x="68" y="480"/>
                  </a:lnTo>
                  <a:lnTo>
                    <a:pt x="26" y="648"/>
                  </a:lnTo>
                  <a:lnTo>
                    <a:pt x="68" y="750"/>
                  </a:lnTo>
                  <a:lnTo>
                    <a:pt x="0" y="883"/>
                  </a:lnTo>
                  <a:lnTo>
                    <a:pt x="38" y="978"/>
                  </a:lnTo>
                  <a:lnTo>
                    <a:pt x="62" y="1122"/>
                  </a:lnTo>
                  <a:lnTo>
                    <a:pt x="182" y="1272"/>
                  </a:lnTo>
                  <a:lnTo>
                    <a:pt x="212" y="1428"/>
                  </a:lnTo>
                  <a:lnTo>
                    <a:pt x="236" y="1584"/>
                  </a:lnTo>
                  <a:lnTo>
                    <a:pt x="137" y="2040"/>
                  </a:lnTo>
                  <a:lnTo>
                    <a:pt x="304" y="2013"/>
                  </a:lnTo>
                  <a:lnTo>
                    <a:pt x="766" y="1926"/>
                  </a:lnTo>
                  <a:lnTo>
                    <a:pt x="851" y="1983"/>
                  </a:lnTo>
                  <a:lnTo>
                    <a:pt x="973" y="1905"/>
                  </a:lnTo>
                  <a:lnTo>
                    <a:pt x="1166" y="1895"/>
                  </a:lnTo>
                  <a:lnTo>
                    <a:pt x="1166" y="1857"/>
                  </a:lnTo>
                  <a:lnTo>
                    <a:pt x="1360" y="1841"/>
                  </a:lnTo>
                  <a:lnTo>
                    <a:pt x="1406" y="1752"/>
                  </a:lnTo>
                  <a:lnTo>
                    <a:pt x="1460" y="1704"/>
                  </a:lnTo>
                  <a:lnTo>
                    <a:pt x="1466" y="1650"/>
                  </a:lnTo>
                  <a:lnTo>
                    <a:pt x="1409" y="1626"/>
                  </a:lnTo>
                  <a:lnTo>
                    <a:pt x="1472" y="1464"/>
                  </a:lnTo>
                  <a:lnTo>
                    <a:pt x="1544" y="1404"/>
                  </a:lnTo>
                  <a:lnTo>
                    <a:pt x="1574" y="1296"/>
                  </a:lnTo>
                  <a:lnTo>
                    <a:pt x="1586" y="1062"/>
                  </a:lnTo>
                  <a:lnTo>
                    <a:pt x="1502" y="900"/>
                  </a:lnTo>
                  <a:lnTo>
                    <a:pt x="1436" y="738"/>
                  </a:lnTo>
                  <a:lnTo>
                    <a:pt x="1322" y="696"/>
                  </a:lnTo>
                  <a:lnTo>
                    <a:pt x="1214" y="708"/>
                  </a:lnTo>
                  <a:lnTo>
                    <a:pt x="1166" y="786"/>
                  </a:lnTo>
                  <a:lnTo>
                    <a:pt x="1136" y="888"/>
                  </a:lnTo>
                  <a:lnTo>
                    <a:pt x="1040" y="918"/>
                  </a:lnTo>
                  <a:lnTo>
                    <a:pt x="952" y="837"/>
                  </a:lnTo>
                  <a:lnTo>
                    <a:pt x="1022" y="756"/>
                  </a:lnTo>
                  <a:lnTo>
                    <a:pt x="1064" y="666"/>
                  </a:lnTo>
                  <a:lnTo>
                    <a:pt x="1106" y="498"/>
                  </a:lnTo>
                  <a:lnTo>
                    <a:pt x="1064" y="348"/>
                  </a:lnTo>
                  <a:lnTo>
                    <a:pt x="986" y="246"/>
                  </a:lnTo>
                  <a:lnTo>
                    <a:pt x="1040" y="156"/>
                  </a:lnTo>
                  <a:lnTo>
                    <a:pt x="854" y="78"/>
                  </a:lnTo>
                  <a:lnTo>
                    <a:pt x="710" y="48"/>
                  </a:lnTo>
                  <a:lnTo>
                    <a:pt x="602" y="36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6" name="Freeform 47">
              <a:extLst>
                <a:ext uri="{FF2B5EF4-FFF2-40B4-BE49-F238E27FC236}">
                  <a16:creationId xmlns:a16="http://schemas.microsoft.com/office/drawing/2014/main" id="{D56B2FF1-D84C-484C-9E76-15C7B16F5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521" y="200665"/>
              <a:ext cx="725624" cy="528589"/>
            </a:xfrm>
            <a:custGeom>
              <a:avLst/>
              <a:gdLst>
                <a:gd name="T0" fmla="*/ 17 w 2687"/>
                <a:gd name="T1" fmla="*/ 25 h 1962"/>
                <a:gd name="T2" fmla="*/ 0 w 2687"/>
                <a:gd name="T3" fmla="*/ 48 h 1962"/>
                <a:gd name="T4" fmla="*/ 11 w 2687"/>
                <a:gd name="T5" fmla="*/ 93 h 1962"/>
                <a:gd name="T6" fmla="*/ 15 w 2687"/>
                <a:gd name="T7" fmla="*/ 130 h 1962"/>
                <a:gd name="T8" fmla="*/ 6 w 2687"/>
                <a:gd name="T9" fmla="*/ 150 h 1962"/>
                <a:gd name="T10" fmla="*/ 22 w 2687"/>
                <a:gd name="T11" fmla="*/ 166 h 1962"/>
                <a:gd name="T12" fmla="*/ 6 w 2687"/>
                <a:gd name="T13" fmla="*/ 173 h 1962"/>
                <a:gd name="T14" fmla="*/ 23 w 2687"/>
                <a:gd name="T15" fmla="*/ 196 h 1962"/>
                <a:gd name="T16" fmla="*/ 0 w 2687"/>
                <a:gd name="T17" fmla="*/ 213 h 1962"/>
                <a:gd name="T18" fmla="*/ 6 w 2687"/>
                <a:gd name="T19" fmla="*/ 230 h 1962"/>
                <a:gd name="T20" fmla="*/ 28 w 2687"/>
                <a:gd name="T21" fmla="*/ 236 h 1962"/>
                <a:gd name="T22" fmla="*/ 47 w 2687"/>
                <a:gd name="T23" fmla="*/ 246 h 1962"/>
                <a:gd name="T24" fmla="*/ 63 w 2687"/>
                <a:gd name="T25" fmla="*/ 264 h 1962"/>
                <a:gd name="T26" fmla="*/ 74 w 2687"/>
                <a:gd name="T27" fmla="*/ 309 h 1962"/>
                <a:gd name="T28" fmla="*/ 106 w 2687"/>
                <a:gd name="T29" fmla="*/ 310 h 1962"/>
                <a:gd name="T30" fmla="*/ 142 w 2687"/>
                <a:gd name="T31" fmla="*/ 309 h 1962"/>
                <a:gd name="T32" fmla="*/ 171 w 2687"/>
                <a:gd name="T33" fmla="*/ 338 h 1962"/>
                <a:gd name="T34" fmla="*/ 194 w 2687"/>
                <a:gd name="T35" fmla="*/ 321 h 1962"/>
                <a:gd name="T36" fmla="*/ 233 w 2687"/>
                <a:gd name="T37" fmla="*/ 344 h 1962"/>
                <a:gd name="T38" fmla="*/ 285 w 2687"/>
                <a:gd name="T39" fmla="*/ 338 h 1962"/>
                <a:gd name="T40" fmla="*/ 302 w 2687"/>
                <a:gd name="T41" fmla="*/ 349 h 1962"/>
                <a:gd name="T42" fmla="*/ 322 w 2687"/>
                <a:gd name="T43" fmla="*/ 341 h 1962"/>
                <a:gd name="T44" fmla="*/ 352 w 2687"/>
                <a:gd name="T45" fmla="*/ 341 h 1962"/>
                <a:gd name="T46" fmla="*/ 371 w 2687"/>
                <a:gd name="T47" fmla="*/ 354 h 1962"/>
                <a:gd name="T48" fmla="*/ 427 w 2687"/>
                <a:gd name="T49" fmla="*/ 372 h 1962"/>
                <a:gd name="T50" fmla="*/ 456 w 2687"/>
                <a:gd name="T51" fmla="*/ 372 h 1962"/>
                <a:gd name="T52" fmla="*/ 456 w 2687"/>
                <a:gd name="T53" fmla="*/ 338 h 1962"/>
                <a:gd name="T54" fmla="*/ 467 w 2687"/>
                <a:gd name="T55" fmla="*/ 298 h 1962"/>
                <a:gd name="T56" fmla="*/ 478 w 2687"/>
                <a:gd name="T57" fmla="*/ 258 h 1962"/>
                <a:gd name="T58" fmla="*/ 484 w 2687"/>
                <a:gd name="T59" fmla="*/ 232 h 1962"/>
                <a:gd name="T60" fmla="*/ 482 w 2687"/>
                <a:gd name="T61" fmla="*/ 196 h 1962"/>
                <a:gd name="T62" fmla="*/ 494 w 2687"/>
                <a:gd name="T63" fmla="*/ 159 h 1962"/>
                <a:gd name="T64" fmla="*/ 501 w 2687"/>
                <a:gd name="T65" fmla="*/ 120 h 1962"/>
                <a:gd name="T66" fmla="*/ 510 w 2687"/>
                <a:gd name="T67" fmla="*/ 102 h 1962"/>
                <a:gd name="T68" fmla="*/ 439 w 2687"/>
                <a:gd name="T69" fmla="*/ 78 h 1962"/>
                <a:gd name="T70" fmla="*/ 389 w 2687"/>
                <a:gd name="T71" fmla="*/ 66 h 1962"/>
                <a:gd name="T72" fmla="*/ 321 w 2687"/>
                <a:gd name="T73" fmla="*/ 54 h 1962"/>
                <a:gd name="T74" fmla="*/ 234 w 2687"/>
                <a:gd name="T75" fmla="*/ 35 h 1962"/>
                <a:gd name="T76" fmla="*/ 137 w 2687"/>
                <a:gd name="T77" fmla="*/ 0 h 1962"/>
                <a:gd name="T78" fmla="*/ 144 w 2687"/>
                <a:gd name="T79" fmla="*/ 26 h 1962"/>
                <a:gd name="T80" fmla="*/ 165 w 2687"/>
                <a:gd name="T81" fmla="*/ 42 h 1962"/>
                <a:gd name="T82" fmla="*/ 142 w 2687"/>
                <a:gd name="T83" fmla="*/ 53 h 1962"/>
                <a:gd name="T84" fmla="*/ 159 w 2687"/>
                <a:gd name="T85" fmla="*/ 71 h 1962"/>
                <a:gd name="T86" fmla="*/ 154 w 2687"/>
                <a:gd name="T87" fmla="*/ 116 h 1962"/>
                <a:gd name="T88" fmla="*/ 137 w 2687"/>
                <a:gd name="T89" fmla="*/ 162 h 1962"/>
                <a:gd name="T90" fmla="*/ 108 w 2687"/>
                <a:gd name="T91" fmla="*/ 179 h 1962"/>
                <a:gd name="T92" fmla="*/ 120 w 2687"/>
                <a:gd name="T93" fmla="*/ 156 h 1962"/>
                <a:gd name="T94" fmla="*/ 125 w 2687"/>
                <a:gd name="T95" fmla="*/ 156 h 1962"/>
                <a:gd name="T96" fmla="*/ 125 w 2687"/>
                <a:gd name="T97" fmla="*/ 110 h 1962"/>
                <a:gd name="T98" fmla="*/ 114 w 2687"/>
                <a:gd name="T99" fmla="*/ 105 h 1962"/>
                <a:gd name="T100" fmla="*/ 125 w 2687"/>
                <a:gd name="T101" fmla="*/ 93 h 1962"/>
                <a:gd name="T102" fmla="*/ 104 w 2687"/>
                <a:gd name="T103" fmla="*/ 73 h 1962"/>
                <a:gd name="T104" fmla="*/ 80 w 2687"/>
                <a:gd name="T105" fmla="*/ 62 h 1962"/>
                <a:gd name="T106" fmla="*/ 54 w 2687"/>
                <a:gd name="T107" fmla="*/ 50 h 1962"/>
                <a:gd name="T108" fmla="*/ 17 w 2687"/>
                <a:gd name="T109" fmla="*/ 25 h 19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87" h="1962">
                  <a:moveTo>
                    <a:pt x="90" y="132"/>
                  </a:moveTo>
                  <a:lnTo>
                    <a:pt x="0" y="252"/>
                  </a:lnTo>
                  <a:lnTo>
                    <a:pt x="60" y="492"/>
                  </a:lnTo>
                  <a:lnTo>
                    <a:pt x="81" y="686"/>
                  </a:lnTo>
                  <a:lnTo>
                    <a:pt x="30" y="792"/>
                  </a:lnTo>
                  <a:lnTo>
                    <a:pt x="118" y="878"/>
                  </a:lnTo>
                  <a:lnTo>
                    <a:pt x="30" y="912"/>
                  </a:lnTo>
                  <a:lnTo>
                    <a:pt x="120" y="1032"/>
                  </a:lnTo>
                  <a:lnTo>
                    <a:pt x="0" y="1122"/>
                  </a:lnTo>
                  <a:lnTo>
                    <a:pt x="30" y="1212"/>
                  </a:lnTo>
                  <a:lnTo>
                    <a:pt x="145" y="1243"/>
                  </a:lnTo>
                  <a:lnTo>
                    <a:pt x="246" y="1298"/>
                  </a:lnTo>
                  <a:lnTo>
                    <a:pt x="330" y="1392"/>
                  </a:lnTo>
                  <a:lnTo>
                    <a:pt x="390" y="1632"/>
                  </a:lnTo>
                  <a:lnTo>
                    <a:pt x="556" y="1637"/>
                  </a:lnTo>
                  <a:lnTo>
                    <a:pt x="750" y="1632"/>
                  </a:lnTo>
                  <a:lnTo>
                    <a:pt x="900" y="1782"/>
                  </a:lnTo>
                  <a:lnTo>
                    <a:pt x="1020" y="1692"/>
                  </a:lnTo>
                  <a:lnTo>
                    <a:pt x="1230" y="1812"/>
                  </a:lnTo>
                  <a:lnTo>
                    <a:pt x="1501" y="1782"/>
                  </a:lnTo>
                  <a:lnTo>
                    <a:pt x="1591" y="1842"/>
                  </a:lnTo>
                  <a:lnTo>
                    <a:pt x="1699" y="1801"/>
                  </a:lnTo>
                  <a:lnTo>
                    <a:pt x="1855" y="1801"/>
                  </a:lnTo>
                  <a:lnTo>
                    <a:pt x="1955" y="1865"/>
                  </a:lnTo>
                  <a:lnTo>
                    <a:pt x="2251" y="1962"/>
                  </a:lnTo>
                  <a:lnTo>
                    <a:pt x="2401" y="1962"/>
                  </a:lnTo>
                  <a:lnTo>
                    <a:pt x="2401" y="1782"/>
                  </a:lnTo>
                  <a:lnTo>
                    <a:pt x="2461" y="1572"/>
                  </a:lnTo>
                  <a:lnTo>
                    <a:pt x="2521" y="1362"/>
                  </a:lnTo>
                  <a:lnTo>
                    <a:pt x="2550" y="1225"/>
                  </a:lnTo>
                  <a:lnTo>
                    <a:pt x="2540" y="1033"/>
                  </a:lnTo>
                  <a:lnTo>
                    <a:pt x="2604" y="841"/>
                  </a:lnTo>
                  <a:lnTo>
                    <a:pt x="2641" y="631"/>
                  </a:lnTo>
                  <a:lnTo>
                    <a:pt x="2687" y="539"/>
                  </a:lnTo>
                  <a:lnTo>
                    <a:pt x="2312" y="411"/>
                  </a:lnTo>
                  <a:lnTo>
                    <a:pt x="2047" y="347"/>
                  </a:lnTo>
                  <a:lnTo>
                    <a:pt x="1690" y="283"/>
                  </a:lnTo>
                  <a:lnTo>
                    <a:pt x="1233" y="183"/>
                  </a:lnTo>
                  <a:lnTo>
                    <a:pt x="721" y="0"/>
                  </a:lnTo>
                  <a:lnTo>
                    <a:pt x="758" y="137"/>
                  </a:lnTo>
                  <a:lnTo>
                    <a:pt x="870" y="222"/>
                  </a:lnTo>
                  <a:lnTo>
                    <a:pt x="750" y="282"/>
                  </a:lnTo>
                  <a:lnTo>
                    <a:pt x="840" y="372"/>
                  </a:lnTo>
                  <a:lnTo>
                    <a:pt x="810" y="612"/>
                  </a:lnTo>
                  <a:lnTo>
                    <a:pt x="720" y="852"/>
                  </a:lnTo>
                  <a:lnTo>
                    <a:pt x="570" y="942"/>
                  </a:lnTo>
                  <a:lnTo>
                    <a:pt x="630" y="822"/>
                  </a:lnTo>
                  <a:lnTo>
                    <a:pt x="660" y="822"/>
                  </a:lnTo>
                  <a:lnTo>
                    <a:pt x="660" y="582"/>
                  </a:lnTo>
                  <a:lnTo>
                    <a:pt x="600" y="552"/>
                  </a:lnTo>
                  <a:lnTo>
                    <a:pt x="660" y="492"/>
                  </a:lnTo>
                  <a:lnTo>
                    <a:pt x="547" y="384"/>
                  </a:lnTo>
                  <a:lnTo>
                    <a:pt x="419" y="329"/>
                  </a:lnTo>
                  <a:lnTo>
                    <a:pt x="282" y="265"/>
                  </a:lnTo>
                  <a:lnTo>
                    <a:pt x="90" y="132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7" name="Freeform 48">
              <a:extLst>
                <a:ext uri="{FF2B5EF4-FFF2-40B4-BE49-F238E27FC236}">
                  <a16:creationId xmlns:a16="http://schemas.microsoft.com/office/drawing/2014/main" id="{CF9141EF-C597-BD49-B44E-ED7E9889B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062" y="527480"/>
              <a:ext cx="877863" cy="718994"/>
            </a:xfrm>
            <a:custGeom>
              <a:avLst/>
              <a:gdLst>
                <a:gd name="T0" fmla="*/ 150 w 3256"/>
                <a:gd name="T1" fmla="*/ 0 h 2669"/>
                <a:gd name="T2" fmla="*/ 127 w 3256"/>
                <a:gd name="T3" fmla="*/ 29 h 2669"/>
                <a:gd name="T4" fmla="*/ 132 w 3256"/>
                <a:gd name="T5" fmla="*/ 68 h 2669"/>
                <a:gd name="T6" fmla="*/ 109 w 3256"/>
                <a:gd name="T7" fmla="*/ 85 h 2669"/>
                <a:gd name="T8" fmla="*/ 103 w 3256"/>
                <a:gd name="T9" fmla="*/ 114 h 2669"/>
                <a:gd name="T10" fmla="*/ 91 w 3256"/>
                <a:gd name="T11" fmla="*/ 139 h 2669"/>
                <a:gd name="T12" fmla="*/ 79 w 3256"/>
                <a:gd name="T13" fmla="*/ 173 h 2669"/>
                <a:gd name="T14" fmla="*/ 58 w 3256"/>
                <a:gd name="T15" fmla="*/ 207 h 2669"/>
                <a:gd name="T16" fmla="*/ 30 w 3256"/>
                <a:gd name="T17" fmla="*/ 240 h 2669"/>
                <a:gd name="T18" fmla="*/ 29 w 3256"/>
                <a:gd name="T19" fmla="*/ 263 h 2669"/>
                <a:gd name="T20" fmla="*/ 12 w 3256"/>
                <a:gd name="T21" fmla="*/ 284 h 2669"/>
                <a:gd name="T22" fmla="*/ 17 w 3256"/>
                <a:gd name="T23" fmla="*/ 325 h 2669"/>
                <a:gd name="T24" fmla="*/ 0 w 3256"/>
                <a:gd name="T25" fmla="*/ 357 h 2669"/>
                <a:gd name="T26" fmla="*/ 9 w 3256"/>
                <a:gd name="T27" fmla="*/ 370 h 2669"/>
                <a:gd name="T28" fmla="*/ 46 w 3256"/>
                <a:gd name="T29" fmla="*/ 381 h 2669"/>
                <a:gd name="T30" fmla="*/ 302 w 3256"/>
                <a:gd name="T31" fmla="*/ 460 h 2669"/>
                <a:gd name="T32" fmla="*/ 524 w 3256"/>
                <a:gd name="T33" fmla="*/ 506 h 2669"/>
                <a:gd name="T34" fmla="*/ 547 w 3256"/>
                <a:gd name="T35" fmla="*/ 352 h 2669"/>
                <a:gd name="T36" fmla="*/ 569 w 3256"/>
                <a:gd name="T37" fmla="*/ 318 h 2669"/>
                <a:gd name="T38" fmla="*/ 552 w 3256"/>
                <a:gd name="T39" fmla="*/ 296 h 2669"/>
                <a:gd name="T40" fmla="*/ 552 w 3256"/>
                <a:gd name="T41" fmla="*/ 273 h 2669"/>
                <a:gd name="T42" fmla="*/ 581 w 3256"/>
                <a:gd name="T43" fmla="*/ 256 h 2669"/>
                <a:gd name="T44" fmla="*/ 586 w 3256"/>
                <a:gd name="T45" fmla="*/ 227 h 2669"/>
                <a:gd name="T46" fmla="*/ 586 w 3256"/>
                <a:gd name="T47" fmla="*/ 222 h 2669"/>
                <a:gd name="T48" fmla="*/ 592 w 3256"/>
                <a:gd name="T49" fmla="*/ 210 h 2669"/>
                <a:gd name="T50" fmla="*/ 615 w 3256"/>
                <a:gd name="T51" fmla="*/ 205 h 2669"/>
                <a:gd name="T52" fmla="*/ 617 w 3256"/>
                <a:gd name="T53" fmla="*/ 187 h 2669"/>
                <a:gd name="T54" fmla="*/ 615 w 3256"/>
                <a:gd name="T55" fmla="*/ 165 h 2669"/>
                <a:gd name="T56" fmla="*/ 598 w 3256"/>
                <a:gd name="T57" fmla="*/ 142 h 2669"/>
                <a:gd name="T58" fmla="*/ 571 w 3256"/>
                <a:gd name="T59" fmla="*/ 142 h 2669"/>
                <a:gd name="T60" fmla="*/ 514 w 3256"/>
                <a:gd name="T61" fmla="*/ 124 h 2669"/>
                <a:gd name="T62" fmla="*/ 496 w 3256"/>
                <a:gd name="T63" fmla="*/ 111 h 2669"/>
                <a:gd name="T64" fmla="*/ 466 w 3256"/>
                <a:gd name="T65" fmla="*/ 111 h 2669"/>
                <a:gd name="T66" fmla="*/ 446 w 3256"/>
                <a:gd name="T67" fmla="*/ 119 h 2669"/>
                <a:gd name="T68" fmla="*/ 428 w 3256"/>
                <a:gd name="T69" fmla="*/ 108 h 2669"/>
                <a:gd name="T70" fmla="*/ 377 w 3256"/>
                <a:gd name="T71" fmla="*/ 114 h 2669"/>
                <a:gd name="T72" fmla="*/ 337 w 3256"/>
                <a:gd name="T73" fmla="*/ 91 h 2669"/>
                <a:gd name="T74" fmla="*/ 314 w 3256"/>
                <a:gd name="T75" fmla="*/ 108 h 2669"/>
                <a:gd name="T76" fmla="*/ 286 w 3256"/>
                <a:gd name="T77" fmla="*/ 79 h 2669"/>
                <a:gd name="T78" fmla="*/ 252 w 3256"/>
                <a:gd name="T79" fmla="*/ 80 h 2669"/>
                <a:gd name="T80" fmla="*/ 218 w 3256"/>
                <a:gd name="T81" fmla="*/ 79 h 2669"/>
                <a:gd name="T82" fmla="*/ 206 w 3256"/>
                <a:gd name="T83" fmla="*/ 34 h 2669"/>
                <a:gd name="T84" fmla="*/ 191 w 3256"/>
                <a:gd name="T85" fmla="*/ 16 h 2669"/>
                <a:gd name="T86" fmla="*/ 171 w 3256"/>
                <a:gd name="T87" fmla="*/ 5 h 2669"/>
                <a:gd name="T88" fmla="*/ 150 w 3256"/>
                <a:gd name="T89" fmla="*/ 0 h 26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256" h="2669">
                  <a:moveTo>
                    <a:pt x="789" y="0"/>
                  </a:moveTo>
                  <a:lnTo>
                    <a:pt x="672" y="155"/>
                  </a:lnTo>
                  <a:lnTo>
                    <a:pt x="694" y="359"/>
                  </a:lnTo>
                  <a:lnTo>
                    <a:pt x="574" y="449"/>
                  </a:lnTo>
                  <a:lnTo>
                    <a:pt x="544" y="599"/>
                  </a:lnTo>
                  <a:lnTo>
                    <a:pt x="480" y="731"/>
                  </a:lnTo>
                  <a:lnTo>
                    <a:pt x="416" y="915"/>
                  </a:lnTo>
                  <a:lnTo>
                    <a:pt x="304" y="1091"/>
                  </a:lnTo>
                  <a:lnTo>
                    <a:pt x="160" y="1267"/>
                  </a:lnTo>
                  <a:lnTo>
                    <a:pt x="152" y="1387"/>
                  </a:lnTo>
                  <a:lnTo>
                    <a:pt x="64" y="1499"/>
                  </a:lnTo>
                  <a:lnTo>
                    <a:pt x="88" y="1715"/>
                  </a:lnTo>
                  <a:lnTo>
                    <a:pt x="0" y="1883"/>
                  </a:lnTo>
                  <a:lnTo>
                    <a:pt x="48" y="1952"/>
                  </a:lnTo>
                  <a:lnTo>
                    <a:pt x="244" y="2009"/>
                  </a:lnTo>
                  <a:lnTo>
                    <a:pt x="1594" y="2429"/>
                  </a:lnTo>
                  <a:lnTo>
                    <a:pt x="2765" y="2669"/>
                  </a:lnTo>
                  <a:lnTo>
                    <a:pt x="2885" y="1859"/>
                  </a:lnTo>
                  <a:lnTo>
                    <a:pt x="3005" y="1679"/>
                  </a:lnTo>
                  <a:lnTo>
                    <a:pt x="2915" y="1559"/>
                  </a:lnTo>
                  <a:lnTo>
                    <a:pt x="2915" y="1439"/>
                  </a:lnTo>
                  <a:lnTo>
                    <a:pt x="3065" y="1349"/>
                  </a:lnTo>
                  <a:lnTo>
                    <a:pt x="3095" y="1199"/>
                  </a:lnTo>
                  <a:lnTo>
                    <a:pt x="3095" y="1169"/>
                  </a:lnTo>
                  <a:lnTo>
                    <a:pt x="3125" y="1109"/>
                  </a:lnTo>
                  <a:lnTo>
                    <a:pt x="3245" y="1079"/>
                  </a:lnTo>
                  <a:lnTo>
                    <a:pt x="3256" y="987"/>
                  </a:lnTo>
                  <a:lnTo>
                    <a:pt x="3245" y="869"/>
                  </a:lnTo>
                  <a:lnTo>
                    <a:pt x="3158" y="749"/>
                  </a:lnTo>
                  <a:lnTo>
                    <a:pt x="3012" y="749"/>
                  </a:lnTo>
                  <a:lnTo>
                    <a:pt x="2715" y="653"/>
                  </a:lnTo>
                  <a:lnTo>
                    <a:pt x="2615" y="587"/>
                  </a:lnTo>
                  <a:lnTo>
                    <a:pt x="2460" y="587"/>
                  </a:lnTo>
                  <a:lnTo>
                    <a:pt x="2351" y="629"/>
                  </a:lnTo>
                  <a:lnTo>
                    <a:pt x="2259" y="569"/>
                  </a:lnTo>
                  <a:lnTo>
                    <a:pt x="1989" y="599"/>
                  </a:lnTo>
                  <a:lnTo>
                    <a:pt x="1779" y="480"/>
                  </a:lnTo>
                  <a:lnTo>
                    <a:pt x="1659" y="569"/>
                  </a:lnTo>
                  <a:lnTo>
                    <a:pt x="1508" y="419"/>
                  </a:lnTo>
                  <a:lnTo>
                    <a:pt x="1331" y="423"/>
                  </a:lnTo>
                  <a:lnTo>
                    <a:pt x="1148" y="419"/>
                  </a:lnTo>
                  <a:lnTo>
                    <a:pt x="1088" y="180"/>
                  </a:lnTo>
                  <a:lnTo>
                    <a:pt x="1010" y="87"/>
                  </a:lnTo>
                  <a:lnTo>
                    <a:pt x="905" y="29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8" name="Freeform 49">
              <a:extLst>
                <a:ext uri="{FF2B5EF4-FFF2-40B4-BE49-F238E27FC236}">
                  <a16:creationId xmlns:a16="http://schemas.microsoft.com/office/drawing/2014/main" id="{104880E8-0212-0A47-A4BD-9BFF17BE9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459" y="1053226"/>
              <a:ext cx="941888" cy="1504772"/>
            </a:xfrm>
            <a:custGeom>
              <a:avLst/>
              <a:gdLst>
                <a:gd name="T0" fmla="*/ 42 w 3498"/>
                <a:gd name="T1" fmla="*/ 24 h 5586"/>
                <a:gd name="T2" fmla="*/ 38 w 3498"/>
                <a:gd name="T3" fmla="*/ 71 h 5586"/>
                <a:gd name="T4" fmla="*/ 0 w 3498"/>
                <a:gd name="T5" fmla="*/ 138 h 5586"/>
                <a:gd name="T6" fmla="*/ 23 w 3498"/>
                <a:gd name="T7" fmla="*/ 193 h 5586"/>
                <a:gd name="T8" fmla="*/ 25 w 3498"/>
                <a:gd name="T9" fmla="*/ 248 h 5586"/>
                <a:gd name="T10" fmla="*/ 28 w 3498"/>
                <a:gd name="T11" fmla="*/ 341 h 5586"/>
                <a:gd name="T12" fmla="*/ 47 w 3498"/>
                <a:gd name="T13" fmla="*/ 399 h 5586"/>
                <a:gd name="T14" fmla="*/ 64 w 3498"/>
                <a:gd name="T15" fmla="*/ 430 h 5586"/>
                <a:gd name="T16" fmla="*/ 91 w 3498"/>
                <a:gd name="T17" fmla="*/ 390 h 5586"/>
                <a:gd name="T18" fmla="*/ 92 w 3498"/>
                <a:gd name="T19" fmla="*/ 425 h 5586"/>
                <a:gd name="T20" fmla="*/ 72 w 3498"/>
                <a:gd name="T21" fmla="*/ 452 h 5586"/>
                <a:gd name="T22" fmla="*/ 61 w 3498"/>
                <a:gd name="T23" fmla="*/ 486 h 5586"/>
                <a:gd name="T24" fmla="*/ 111 w 3498"/>
                <a:gd name="T25" fmla="*/ 538 h 5586"/>
                <a:gd name="T26" fmla="*/ 90 w 3498"/>
                <a:gd name="T27" fmla="*/ 569 h 5586"/>
                <a:gd name="T28" fmla="*/ 124 w 3498"/>
                <a:gd name="T29" fmla="*/ 637 h 5586"/>
                <a:gd name="T30" fmla="*/ 152 w 3498"/>
                <a:gd name="T31" fmla="*/ 708 h 5586"/>
                <a:gd name="T32" fmla="*/ 156 w 3498"/>
                <a:gd name="T33" fmla="*/ 783 h 5586"/>
                <a:gd name="T34" fmla="*/ 235 w 3498"/>
                <a:gd name="T35" fmla="*/ 820 h 5586"/>
                <a:gd name="T36" fmla="*/ 288 w 3498"/>
                <a:gd name="T37" fmla="*/ 862 h 5586"/>
                <a:gd name="T38" fmla="*/ 322 w 3498"/>
                <a:gd name="T39" fmla="*/ 879 h 5586"/>
                <a:gd name="T40" fmla="*/ 351 w 3498"/>
                <a:gd name="T41" fmla="*/ 918 h 5586"/>
                <a:gd name="T42" fmla="*/ 385 w 3498"/>
                <a:gd name="T43" fmla="*/ 959 h 5586"/>
                <a:gd name="T44" fmla="*/ 395 w 3498"/>
                <a:gd name="T45" fmla="*/ 1023 h 5586"/>
                <a:gd name="T46" fmla="*/ 441 w 3498"/>
                <a:gd name="T47" fmla="*/ 1040 h 5586"/>
                <a:gd name="T48" fmla="*/ 503 w 3498"/>
                <a:gd name="T49" fmla="*/ 1049 h 5586"/>
                <a:gd name="T50" fmla="*/ 594 w 3498"/>
                <a:gd name="T51" fmla="*/ 1059 h 5586"/>
                <a:gd name="T52" fmla="*/ 612 w 3498"/>
                <a:gd name="T53" fmla="*/ 1027 h 5586"/>
                <a:gd name="T54" fmla="*/ 612 w 3498"/>
                <a:gd name="T55" fmla="*/ 983 h 5586"/>
                <a:gd name="T56" fmla="*/ 623 w 3498"/>
                <a:gd name="T57" fmla="*/ 953 h 5586"/>
                <a:gd name="T58" fmla="*/ 646 w 3498"/>
                <a:gd name="T59" fmla="*/ 919 h 5586"/>
                <a:gd name="T60" fmla="*/ 657 w 3498"/>
                <a:gd name="T61" fmla="*/ 919 h 5586"/>
                <a:gd name="T62" fmla="*/ 640 w 3498"/>
                <a:gd name="T63" fmla="*/ 867 h 5586"/>
                <a:gd name="T64" fmla="*/ 561 w 3498"/>
                <a:gd name="T65" fmla="*/ 737 h 5586"/>
                <a:gd name="T66" fmla="*/ 402 w 3498"/>
                <a:gd name="T67" fmla="*/ 513 h 5586"/>
                <a:gd name="T68" fmla="*/ 295 w 3498"/>
                <a:gd name="T69" fmla="*/ 367 h 5586"/>
                <a:gd name="T70" fmla="*/ 84 w 3498"/>
                <a:gd name="T71" fmla="*/ 9 h 55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498" h="5586">
                  <a:moveTo>
                    <a:pt x="284" y="0"/>
                  </a:moveTo>
                  <a:lnTo>
                    <a:pt x="222" y="126"/>
                  </a:lnTo>
                  <a:lnTo>
                    <a:pt x="292" y="225"/>
                  </a:lnTo>
                  <a:lnTo>
                    <a:pt x="202" y="375"/>
                  </a:lnTo>
                  <a:lnTo>
                    <a:pt x="202" y="555"/>
                  </a:lnTo>
                  <a:lnTo>
                    <a:pt x="0" y="726"/>
                  </a:lnTo>
                  <a:lnTo>
                    <a:pt x="36" y="906"/>
                  </a:lnTo>
                  <a:lnTo>
                    <a:pt x="120" y="1020"/>
                  </a:lnTo>
                  <a:lnTo>
                    <a:pt x="142" y="1125"/>
                  </a:lnTo>
                  <a:lnTo>
                    <a:pt x="132" y="1308"/>
                  </a:lnTo>
                  <a:lnTo>
                    <a:pt x="72" y="1560"/>
                  </a:lnTo>
                  <a:lnTo>
                    <a:pt x="150" y="1800"/>
                  </a:lnTo>
                  <a:lnTo>
                    <a:pt x="262" y="1965"/>
                  </a:lnTo>
                  <a:lnTo>
                    <a:pt x="246" y="2106"/>
                  </a:lnTo>
                  <a:lnTo>
                    <a:pt x="262" y="2265"/>
                  </a:lnTo>
                  <a:lnTo>
                    <a:pt x="336" y="2268"/>
                  </a:lnTo>
                  <a:lnTo>
                    <a:pt x="408" y="2166"/>
                  </a:lnTo>
                  <a:lnTo>
                    <a:pt x="480" y="2058"/>
                  </a:lnTo>
                  <a:lnTo>
                    <a:pt x="516" y="2118"/>
                  </a:lnTo>
                  <a:lnTo>
                    <a:pt x="486" y="2244"/>
                  </a:lnTo>
                  <a:lnTo>
                    <a:pt x="442" y="2385"/>
                  </a:lnTo>
                  <a:lnTo>
                    <a:pt x="382" y="2385"/>
                  </a:lnTo>
                  <a:lnTo>
                    <a:pt x="366" y="2466"/>
                  </a:lnTo>
                  <a:lnTo>
                    <a:pt x="322" y="2565"/>
                  </a:lnTo>
                  <a:lnTo>
                    <a:pt x="492" y="2742"/>
                  </a:lnTo>
                  <a:lnTo>
                    <a:pt x="588" y="2838"/>
                  </a:lnTo>
                  <a:lnTo>
                    <a:pt x="592" y="2926"/>
                  </a:lnTo>
                  <a:lnTo>
                    <a:pt x="474" y="3000"/>
                  </a:lnTo>
                  <a:lnTo>
                    <a:pt x="606" y="3180"/>
                  </a:lnTo>
                  <a:lnTo>
                    <a:pt x="654" y="3360"/>
                  </a:lnTo>
                  <a:lnTo>
                    <a:pt x="768" y="3564"/>
                  </a:lnTo>
                  <a:lnTo>
                    <a:pt x="802" y="3736"/>
                  </a:lnTo>
                  <a:lnTo>
                    <a:pt x="892" y="3856"/>
                  </a:lnTo>
                  <a:lnTo>
                    <a:pt x="822" y="4128"/>
                  </a:lnTo>
                  <a:lnTo>
                    <a:pt x="1042" y="4246"/>
                  </a:lnTo>
                  <a:lnTo>
                    <a:pt x="1242" y="4326"/>
                  </a:lnTo>
                  <a:lnTo>
                    <a:pt x="1372" y="4456"/>
                  </a:lnTo>
                  <a:lnTo>
                    <a:pt x="1522" y="4546"/>
                  </a:lnTo>
                  <a:lnTo>
                    <a:pt x="1612" y="4546"/>
                  </a:lnTo>
                  <a:lnTo>
                    <a:pt x="1702" y="4636"/>
                  </a:lnTo>
                  <a:lnTo>
                    <a:pt x="1702" y="4756"/>
                  </a:lnTo>
                  <a:lnTo>
                    <a:pt x="1854" y="4842"/>
                  </a:lnTo>
                  <a:lnTo>
                    <a:pt x="1962" y="4944"/>
                  </a:lnTo>
                  <a:lnTo>
                    <a:pt x="2033" y="5056"/>
                  </a:lnTo>
                  <a:lnTo>
                    <a:pt x="2063" y="5236"/>
                  </a:lnTo>
                  <a:lnTo>
                    <a:pt x="2088" y="5394"/>
                  </a:lnTo>
                  <a:lnTo>
                    <a:pt x="2123" y="5506"/>
                  </a:lnTo>
                  <a:lnTo>
                    <a:pt x="2328" y="5484"/>
                  </a:lnTo>
                  <a:lnTo>
                    <a:pt x="2466" y="5532"/>
                  </a:lnTo>
                  <a:lnTo>
                    <a:pt x="2658" y="5532"/>
                  </a:lnTo>
                  <a:lnTo>
                    <a:pt x="2856" y="5544"/>
                  </a:lnTo>
                  <a:lnTo>
                    <a:pt x="3138" y="5586"/>
                  </a:lnTo>
                  <a:lnTo>
                    <a:pt x="3233" y="5536"/>
                  </a:lnTo>
                  <a:lnTo>
                    <a:pt x="3233" y="5416"/>
                  </a:lnTo>
                  <a:lnTo>
                    <a:pt x="3192" y="5292"/>
                  </a:lnTo>
                  <a:lnTo>
                    <a:pt x="3234" y="5184"/>
                  </a:lnTo>
                  <a:lnTo>
                    <a:pt x="3323" y="5116"/>
                  </a:lnTo>
                  <a:lnTo>
                    <a:pt x="3293" y="5026"/>
                  </a:lnTo>
                  <a:lnTo>
                    <a:pt x="3348" y="4950"/>
                  </a:lnTo>
                  <a:lnTo>
                    <a:pt x="3413" y="4846"/>
                  </a:lnTo>
                  <a:lnTo>
                    <a:pt x="3473" y="4846"/>
                  </a:lnTo>
                  <a:lnTo>
                    <a:pt x="3498" y="4770"/>
                  </a:lnTo>
                  <a:lnTo>
                    <a:pt x="3384" y="4572"/>
                  </a:lnTo>
                  <a:lnTo>
                    <a:pt x="3353" y="4396"/>
                  </a:lnTo>
                  <a:lnTo>
                    <a:pt x="2963" y="3886"/>
                  </a:lnTo>
                  <a:lnTo>
                    <a:pt x="2453" y="3226"/>
                  </a:lnTo>
                  <a:lnTo>
                    <a:pt x="2124" y="2706"/>
                  </a:lnTo>
                  <a:lnTo>
                    <a:pt x="1702" y="2175"/>
                  </a:lnTo>
                  <a:lnTo>
                    <a:pt x="1560" y="1938"/>
                  </a:lnTo>
                  <a:lnTo>
                    <a:pt x="1822" y="474"/>
                  </a:lnTo>
                  <a:lnTo>
                    <a:pt x="444" y="4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b="1" kern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9" name="Freeform 50">
              <a:extLst>
                <a:ext uri="{FF2B5EF4-FFF2-40B4-BE49-F238E27FC236}">
                  <a16:creationId xmlns:a16="http://schemas.microsoft.com/office/drawing/2014/main" id="{2087D0C9-CC22-F14E-87B7-950BA0FC2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606" y="1181111"/>
              <a:ext cx="691477" cy="1042967"/>
            </a:xfrm>
            <a:custGeom>
              <a:avLst/>
              <a:gdLst>
                <a:gd name="T0" fmla="*/ 49 w 2565"/>
                <a:gd name="T1" fmla="*/ 0 h 3871"/>
                <a:gd name="T2" fmla="*/ 272 w 2565"/>
                <a:gd name="T3" fmla="*/ 46 h 3871"/>
                <a:gd name="T4" fmla="*/ 486 w 2565"/>
                <a:gd name="T5" fmla="*/ 88 h 3871"/>
                <a:gd name="T6" fmla="*/ 480 w 2565"/>
                <a:gd name="T7" fmla="*/ 110 h 3871"/>
                <a:gd name="T8" fmla="*/ 465 w 2565"/>
                <a:gd name="T9" fmla="*/ 183 h 3871"/>
                <a:gd name="T10" fmla="*/ 458 w 2565"/>
                <a:gd name="T11" fmla="*/ 251 h 3871"/>
                <a:gd name="T12" fmla="*/ 450 w 2565"/>
                <a:gd name="T13" fmla="*/ 318 h 3871"/>
                <a:gd name="T14" fmla="*/ 425 w 2565"/>
                <a:gd name="T15" fmla="*/ 472 h 3871"/>
                <a:gd name="T16" fmla="*/ 414 w 2565"/>
                <a:gd name="T17" fmla="*/ 569 h 3871"/>
                <a:gd name="T18" fmla="*/ 409 w 2565"/>
                <a:gd name="T19" fmla="*/ 587 h 3871"/>
                <a:gd name="T20" fmla="*/ 409 w 2565"/>
                <a:gd name="T21" fmla="*/ 612 h 3871"/>
                <a:gd name="T22" fmla="*/ 399 w 2565"/>
                <a:gd name="T23" fmla="*/ 624 h 3871"/>
                <a:gd name="T24" fmla="*/ 404 w 2565"/>
                <a:gd name="T25" fmla="*/ 652 h 3871"/>
                <a:gd name="T26" fmla="*/ 376 w 2565"/>
                <a:gd name="T27" fmla="*/ 642 h 3871"/>
                <a:gd name="T28" fmla="*/ 357 w 2565"/>
                <a:gd name="T29" fmla="*/ 637 h 3871"/>
                <a:gd name="T30" fmla="*/ 342 w 2565"/>
                <a:gd name="T31" fmla="*/ 646 h 3871"/>
                <a:gd name="T32" fmla="*/ 341 w 2565"/>
                <a:gd name="T33" fmla="*/ 662 h 3871"/>
                <a:gd name="T34" fmla="*/ 348 w 2565"/>
                <a:gd name="T35" fmla="*/ 695 h 3871"/>
                <a:gd name="T36" fmla="*/ 346 w 2565"/>
                <a:gd name="T37" fmla="*/ 718 h 3871"/>
                <a:gd name="T38" fmla="*/ 333 w 2565"/>
                <a:gd name="T39" fmla="*/ 734 h 3871"/>
                <a:gd name="T40" fmla="*/ 214 w 2565"/>
                <a:gd name="T41" fmla="*/ 579 h 3871"/>
                <a:gd name="T42" fmla="*/ 170 w 2565"/>
                <a:gd name="T43" fmla="*/ 523 h 3871"/>
                <a:gd name="T44" fmla="*/ 108 w 2565"/>
                <a:gd name="T45" fmla="*/ 424 h 3871"/>
                <a:gd name="T46" fmla="*/ 27 w 2565"/>
                <a:gd name="T47" fmla="*/ 323 h 3871"/>
                <a:gd name="T48" fmla="*/ 0 w 2565"/>
                <a:gd name="T49" fmla="*/ 277 h 3871"/>
                <a:gd name="T50" fmla="*/ 49 w 2565"/>
                <a:gd name="T51" fmla="*/ 0 h 38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65" h="3871">
                  <a:moveTo>
                    <a:pt x="261" y="0"/>
                  </a:moveTo>
                  <a:lnTo>
                    <a:pt x="1437" y="241"/>
                  </a:lnTo>
                  <a:lnTo>
                    <a:pt x="2565" y="465"/>
                  </a:lnTo>
                  <a:lnTo>
                    <a:pt x="2532" y="580"/>
                  </a:lnTo>
                  <a:lnTo>
                    <a:pt x="2454" y="964"/>
                  </a:lnTo>
                  <a:lnTo>
                    <a:pt x="2418" y="1324"/>
                  </a:lnTo>
                  <a:lnTo>
                    <a:pt x="2376" y="1678"/>
                  </a:lnTo>
                  <a:lnTo>
                    <a:pt x="2243" y="2489"/>
                  </a:lnTo>
                  <a:lnTo>
                    <a:pt x="2183" y="2999"/>
                  </a:lnTo>
                  <a:lnTo>
                    <a:pt x="2160" y="3094"/>
                  </a:lnTo>
                  <a:lnTo>
                    <a:pt x="2160" y="3226"/>
                  </a:lnTo>
                  <a:lnTo>
                    <a:pt x="2106" y="3292"/>
                  </a:lnTo>
                  <a:lnTo>
                    <a:pt x="2130" y="3436"/>
                  </a:lnTo>
                  <a:lnTo>
                    <a:pt x="1986" y="3388"/>
                  </a:lnTo>
                  <a:lnTo>
                    <a:pt x="1883" y="3359"/>
                  </a:lnTo>
                  <a:lnTo>
                    <a:pt x="1806" y="3406"/>
                  </a:lnTo>
                  <a:lnTo>
                    <a:pt x="1800" y="3490"/>
                  </a:lnTo>
                  <a:lnTo>
                    <a:pt x="1836" y="3664"/>
                  </a:lnTo>
                  <a:lnTo>
                    <a:pt x="1824" y="3784"/>
                  </a:lnTo>
                  <a:lnTo>
                    <a:pt x="1757" y="3871"/>
                  </a:lnTo>
                  <a:lnTo>
                    <a:pt x="1130" y="3054"/>
                  </a:lnTo>
                  <a:lnTo>
                    <a:pt x="899" y="2758"/>
                  </a:lnTo>
                  <a:lnTo>
                    <a:pt x="569" y="2236"/>
                  </a:lnTo>
                  <a:lnTo>
                    <a:pt x="144" y="1702"/>
                  </a:lnTo>
                  <a:lnTo>
                    <a:pt x="0" y="1459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0" name="Freeform 51">
              <a:extLst>
                <a:ext uri="{FF2B5EF4-FFF2-40B4-BE49-F238E27FC236}">
                  <a16:creationId xmlns:a16="http://schemas.microsoft.com/office/drawing/2014/main" id="{3E7C0684-2E83-2F47-9FD1-01FA310D1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604" y="342759"/>
              <a:ext cx="637411" cy="1023075"/>
            </a:xfrm>
            <a:custGeom>
              <a:avLst/>
              <a:gdLst>
                <a:gd name="T0" fmla="*/ 129 w 2360"/>
                <a:gd name="T1" fmla="*/ 2 h 3800"/>
                <a:gd name="T2" fmla="*/ 152 w 2360"/>
                <a:gd name="T3" fmla="*/ 0 h 3800"/>
                <a:gd name="T4" fmla="*/ 186 w 2360"/>
                <a:gd name="T5" fmla="*/ 12 h 3800"/>
                <a:gd name="T6" fmla="*/ 181 w 2360"/>
                <a:gd name="T7" fmla="*/ 59 h 3800"/>
                <a:gd name="T8" fmla="*/ 180 w 2360"/>
                <a:gd name="T9" fmla="*/ 100 h 3800"/>
                <a:gd name="T10" fmla="*/ 180 w 2360"/>
                <a:gd name="T11" fmla="*/ 152 h 3800"/>
                <a:gd name="T12" fmla="*/ 198 w 2360"/>
                <a:gd name="T13" fmla="*/ 179 h 3800"/>
                <a:gd name="T14" fmla="*/ 226 w 2360"/>
                <a:gd name="T15" fmla="*/ 209 h 3800"/>
                <a:gd name="T16" fmla="*/ 237 w 2360"/>
                <a:gd name="T17" fmla="*/ 230 h 3800"/>
                <a:gd name="T18" fmla="*/ 260 w 2360"/>
                <a:gd name="T19" fmla="*/ 243 h 3800"/>
                <a:gd name="T20" fmla="*/ 241 w 2360"/>
                <a:gd name="T21" fmla="*/ 299 h 3800"/>
                <a:gd name="T22" fmla="*/ 241 w 2360"/>
                <a:gd name="T23" fmla="*/ 320 h 3800"/>
                <a:gd name="T24" fmla="*/ 241 w 2360"/>
                <a:gd name="T25" fmla="*/ 341 h 3800"/>
                <a:gd name="T26" fmla="*/ 271 w 2360"/>
                <a:gd name="T27" fmla="*/ 340 h 3800"/>
                <a:gd name="T28" fmla="*/ 288 w 2360"/>
                <a:gd name="T29" fmla="*/ 391 h 3800"/>
                <a:gd name="T30" fmla="*/ 291 w 2360"/>
                <a:gd name="T31" fmla="*/ 421 h 3800"/>
                <a:gd name="T32" fmla="*/ 300 w 2360"/>
                <a:gd name="T33" fmla="*/ 440 h 3800"/>
                <a:gd name="T34" fmla="*/ 316 w 2360"/>
                <a:gd name="T35" fmla="*/ 456 h 3800"/>
                <a:gd name="T36" fmla="*/ 334 w 2360"/>
                <a:gd name="T37" fmla="*/ 465 h 3800"/>
                <a:gd name="T38" fmla="*/ 380 w 2360"/>
                <a:gd name="T39" fmla="*/ 465 h 3800"/>
                <a:gd name="T40" fmla="*/ 397 w 2360"/>
                <a:gd name="T41" fmla="*/ 476 h 3800"/>
                <a:gd name="T42" fmla="*/ 420 w 2360"/>
                <a:gd name="T43" fmla="*/ 471 h 3800"/>
                <a:gd name="T44" fmla="*/ 420 w 2360"/>
                <a:gd name="T45" fmla="*/ 454 h 3800"/>
                <a:gd name="T46" fmla="*/ 448 w 2360"/>
                <a:gd name="T47" fmla="*/ 465 h 3800"/>
                <a:gd name="T48" fmla="*/ 435 w 2360"/>
                <a:gd name="T49" fmla="*/ 590 h 3800"/>
                <a:gd name="T50" fmla="*/ 427 w 2360"/>
                <a:gd name="T51" fmla="*/ 662 h 3800"/>
                <a:gd name="T52" fmla="*/ 421 w 2360"/>
                <a:gd name="T53" fmla="*/ 720 h 3800"/>
                <a:gd name="T54" fmla="*/ 324 w 2360"/>
                <a:gd name="T55" fmla="*/ 694 h 3800"/>
                <a:gd name="T56" fmla="*/ 212 w 2360"/>
                <a:gd name="T57" fmla="*/ 678 h 3800"/>
                <a:gd name="T58" fmla="*/ 0 w 2360"/>
                <a:gd name="T59" fmla="*/ 636 h 3800"/>
                <a:gd name="T60" fmla="*/ 23 w 2360"/>
                <a:gd name="T61" fmla="*/ 482 h 3800"/>
                <a:gd name="T62" fmla="*/ 46 w 2360"/>
                <a:gd name="T63" fmla="*/ 448 h 3800"/>
                <a:gd name="T64" fmla="*/ 28 w 2360"/>
                <a:gd name="T65" fmla="*/ 425 h 3800"/>
                <a:gd name="T66" fmla="*/ 28 w 2360"/>
                <a:gd name="T67" fmla="*/ 403 h 3800"/>
                <a:gd name="T68" fmla="*/ 57 w 2360"/>
                <a:gd name="T69" fmla="*/ 385 h 3800"/>
                <a:gd name="T70" fmla="*/ 63 w 2360"/>
                <a:gd name="T71" fmla="*/ 358 h 3800"/>
                <a:gd name="T72" fmla="*/ 63 w 2360"/>
                <a:gd name="T73" fmla="*/ 351 h 3800"/>
                <a:gd name="T74" fmla="*/ 69 w 2360"/>
                <a:gd name="T75" fmla="*/ 340 h 3800"/>
                <a:gd name="T76" fmla="*/ 91 w 2360"/>
                <a:gd name="T77" fmla="*/ 334 h 3800"/>
                <a:gd name="T78" fmla="*/ 93 w 2360"/>
                <a:gd name="T79" fmla="*/ 317 h 3800"/>
                <a:gd name="T80" fmla="*/ 91 w 2360"/>
                <a:gd name="T81" fmla="*/ 294 h 3800"/>
                <a:gd name="T82" fmla="*/ 75 w 2360"/>
                <a:gd name="T83" fmla="*/ 271 h 3800"/>
                <a:gd name="T84" fmla="*/ 75 w 2360"/>
                <a:gd name="T85" fmla="*/ 237 h 3800"/>
                <a:gd name="T86" fmla="*/ 99 w 2360"/>
                <a:gd name="T87" fmla="*/ 156 h 3800"/>
                <a:gd name="T88" fmla="*/ 103 w 2360"/>
                <a:gd name="T89" fmla="*/ 131 h 3800"/>
                <a:gd name="T90" fmla="*/ 102 w 2360"/>
                <a:gd name="T91" fmla="*/ 96 h 3800"/>
                <a:gd name="T92" fmla="*/ 114 w 2360"/>
                <a:gd name="T93" fmla="*/ 59 h 3800"/>
                <a:gd name="T94" fmla="*/ 120 w 2360"/>
                <a:gd name="T95" fmla="*/ 20 h 3800"/>
                <a:gd name="T96" fmla="*/ 129 w 2360"/>
                <a:gd name="T97" fmla="*/ 2 h 38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60" h="3800">
                  <a:moveTo>
                    <a:pt x="681" y="12"/>
                  </a:moveTo>
                  <a:lnTo>
                    <a:pt x="803" y="0"/>
                  </a:lnTo>
                  <a:lnTo>
                    <a:pt x="979" y="64"/>
                  </a:lnTo>
                  <a:lnTo>
                    <a:pt x="955" y="312"/>
                  </a:lnTo>
                  <a:lnTo>
                    <a:pt x="947" y="528"/>
                  </a:lnTo>
                  <a:lnTo>
                    <a:pt x="950" y="804"/>
                  </a:lnTo>
                  <a:lnTo>
                    <a:pt x="1043" y="944"/>
                  </a:lnTo>
                  <a:lnTo>
                    <a:pt x="1190" y="1104"/>
                  </a:lnTo>
                  <a:lnTo>
                    <a:pt x="1251" y="1216"/>
                  </a:lnTo>
                  <a:lnTo>
                    <a:pt x="1370" y="1284"/>
                  </a:lnTo>
                  <a:lnTo>
                    <a:pt x="1267" y="1576"/>
                  </a:lnTo>
                  <a:lnTo>
                    <a:pt x="1267" y="1688"/>
                  </a:lnTo>
                  <a:lnTo>
                    <a:pt x="1267" y="1800"/>
                  </a:lnTo>
                  <a:lnTo>
                    <a:pt x="1430" y="1794"/>
                  </a:lnTo>
                  <a:lnTo>
                    <a:pt x="1515" y="2064"/>
                  </a:lnTo>
                  <a:lnTo>
                    <a:pt x="1531" y="2224"/>
                  </a:lnTo>
                  <a:lnTo>
                    <a:pt x="1579" y="2320"/>
                  </a:lnTo>
                  <a:lnTo>
                    <a:pt x="1667" y="2408"/>
                  </a:lnTo>
                  <a:lnTo>
                    <a:pt x="1760" y="2454"/>
                  </a:lnTo>
                  <a:lnTo>
                    <a:pt x="2000" y="2454"/>
                  </a:lnTo>
                  <a:lnTo>
                    <a:pt x="2090" y="2514"/>
                  </a:lnTo>
                  <a:lnTo>
                    <a:pt x="2210" y="2484"/>
                  </a:lnTo>
                  <a:lnTo>
                    <a:pt x="2210" y="2394"/>
                  </a:lnTo>
                  <a:lnTo>
                    <a:pt x="2360" y="2454"/>
                  </a:lnTo>
                  <a:lnTo>
                    <a:pt x="2291" y="3112"/>
                  </a:lnTo>
                  <a:lnTo>
                    <a:pt x="2251" y="3496"/>
                  </a:lnTo>
                  <a:lnTo>
                    <a:pt x="2219" y="3800"/>
                  </a:lnTo>
                  <a:lnTo>
                    <a:pt x="1707" y="3664"/>
                  </a:lnTo>
                  <a:lnTo>
                    <a:pt x="1115" y="3576"/>
                  </a:lnTo>
                  <a:lnTo>
                    <a:pt x="0" y="3355"/>
                  </a:lnTo>
                  <a:lnTo>
                    <a:pt x="121" y="2544"/>
                  </a:lnTo>
                  <a:lnTo>
                    <a:pt x="241" y="2365"/>
                  </a:lnTo>
                  <a:lnTo>
                    <a:pt x="150" y="2242"/>
                  </a:lnTo>
                  <a:lnTo>
                    <a:pt x="150" y="2125"/>
                  </a:lnTo>
                  <a:lnTo>
                    <a:pt x="300" y="2034"/>
                  </a:lnTo>
                  <a:lnTo>
                    <a:pt x="330" y="1887"/>
                  </a:lnTo>
                  <a:lnTo>
                    <a:pt x="330" y="1852"/>
                  </a:lnTo>
                  <a:lnTo>
                    <a:pt x="361" y="1794"/>
                  </a:lnTo>
                  <a:lnTo>
                    <a:pt x="478" y="1764"/>
                  </a:lnTo>
                  <a:lnTo>
                    <a:pt x="492" y="1671"/>
                  </a:lnTo>
                  <a:lnTo>
                    <a:pt x="480" y="1554"/>
                  </a:lnTo>
                  <a:lnTo>
                    <a:pt x="393" y="1432"/>
                  </a:lnTo>
                  <a:lnTo>
                    <a:pt x="396" y="1252"/>
                  </a:lnTo>
                  <a:lnTo>
                    <a:pt x="519" y="823"/>
                  </a:lnTo>
                  <a:lnTo>
                    <a:pt x="544" y="691"/>
                  </a:lnTo>
                  <a:lnTo>
                    <a:pt x="535" y="505"/>
                  </a:lnTo>
                  <a:lnTo>
                    <a:pt x="598" y="312"/>
                  </a:lnTo>
                  <a:lnTo>
                    <a:pt x="633" y="105"/>
                  </a:lnTo>
                  <a:lnTo>
                    <a:pt x="681" y="12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1" name="Freeform 52">
              <a:extLst>
                <a:ext uri="{FF2B5EF4-FFF2-40B4-BE49-F238E27FC236}">
                  <a16:creationId xmlns:a16="http://schemas.microsoft.com/office/drawing/2014/main" id="{204C858E-CA47-D645-B88C-206630FF1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608" y="1374359"/>
              <a:ext cx="709972" cy="521484"/>
            </a:xfrm>
            <a:custGeom>
              <a:avLst/>
              <a:gdLst>
                <a:gd name="T0" fmla="*/ 10 w 2495"/>
                <a:gd name="T1" fmla="*/ 256 h 1836"/>
                <a:gd name="T2" fmla="*/ 35 w 2495"/>
                <a:gd name="T3" fmla="*/ 274 h 1836"/>
                <a:gd name="T4" fmla="*/ 55 w 2495"/>
                <a:gd name="T5" fmla="*/ 272 h 1836"/>
                <a:gd name="T6" fmla="*/ 68 w 2495"/>
                <a:gd name="T7" fmla="*/ 288 h 1836"/>
                <a:gd name="T8" fmla="*/ 82 w 2495"/>
                <a:gd name="T9" fmla="*/ 292 h 1836"/>
                <a:gd name="T10" fmla="*/ 97 w 2495"/>
                <a:gd name="T11" fmla="*/ 277 h 1836"/>
                <a:gd name="T12" fmla="*/ 127 w 2495"/>
                <a:gd name="T13" fmla="*/ 262 h 1836"/>
                <a:gd name="T14" fmla="*/ 161 w 2495"/>
                <a:gd name="T15" fmla="*/ 247 h 1836"/>
                <a:gd name="T16" fmla="*/ 167 w 2495"/>
                <a:gd name="T17" fmla="*/ 228 h 1836"/>
                <a:gd name="T18" fmla="*/ 162 w 2495"/>
                <a:gd name="T19" fmla="*/ 205 h 1836"/>
                <a:gd name="T20" fmla="*/ 179 w 2495"/>
                <a:gd name="T21" fmla="*/ 166 h 1836"/>
                <a:gd name="T22" fmla="*/ 202 w 2495"/>
                <a:gd name="T23" fmla="*/ 148 h 1836"/>
                <a:gd name="T24" fmla="*/ 229 w 2495"/>
                <a:gd name="T25" fmla="*/ 102 h 1836"/>
                <a:gd name="T26" fmla="*/ 255 w 2495"/>
                <a:gd name="T27" fmla="*/ 60 h 1836"/>
                <a:gd name="T28" fmla="*/ 262 w 2495"/>
                <a:gd name="T29" fmla="*/ 34 h 1836"/>
                <a:gd name="T30" fmla="*/ 272 w 2495"/>
                <a:gd name="T31" fmla="*/ 22 h 1836"/>
                <a:gd name="T32" fmla="*/ 297 w 2495"/>
                <a:gd name="T33" fmla="*/ 20 h 1836"/>
                <a:gd name="T34" fmla="*/ 315 w 2495"/>
                <a:gd name="T35" fmla="*/ 0 h 1836"/>
                <a:gd name="T36" fmla="*/ 339 w 2495"/>
                <a:gd name="T37" fmla="*/ 11 h 1836"/>
                <a:gd name="T38" fmla="*/ 340 w 2495"/>
                <a:gd name="T39" fmla="*/ 16 h 1836"/>
                <a:gd name="T40" fmla="*/ 340 w 2495"/>
                <a:gd name="T41" fmla="*/ 21 h 1836"/>
                <a:gd name="T42" fmla="*/ 338 w 2495"/>
                <a:gd name="T43" fmla="*/ 37 h 1836"/>
                <a:gd name="T44" fmla="*/ 350 w 2495"/>
                <a:gd name="T45" fmla="*/ 57 h 1836"/>
                <a:gd name="T46" fmla="*/ 407 w 2495"/>
                <a:gd name="T47" fmla="*/ 91 h 1836"/>
                <a:gd name="T48" fmla="*/ 431 w 2495"/>
                <a:gd name="T49" fmla="*/ 87 h 1836"/>
                <a:gd name="T50" fmla="*/ 452 w 2495"/>
                <a:gd name="T51" fmla="*/ 108 h 1836"/>
                <a:gd name="T52" fmla="*/ 447 w 2495"/>
                <a:gd name="T53" fmla="*/ 119 h 1836"/>
                <a:gd name="T54" fmla="*/ 424 w 2495"/>
                <a:gd name="T55" fmla="*/ 108 h 1836"/>
                <a:gd name="T56" fmla="*/ 418 w 2495"/>
                <a:gd name="T57" fmla="*/ 131 h 1836"/>
                <a:gd name="T58" fmla="*/ 458 w 2495"/>
                <a:gd name="T59" fmla="*/ 142 h 1836"/>
                <a:gd name="T60" fmla="*/ 464 w 2495"/>
                <a:gd name="T61" fmla="*/ 171 h 1836"/>
                <a:gd name="T62" fmla="*/ 447 w 2495"/>
                <a:gd name="T63" fmla="*/ 188 h 1836"/>
                <a:gd name="T64" fmla="*/ 482 w 2495"/>
                <a:gd name="T65" fmla="*/ 193 h 1836"/>
                <a:gd name="T66" fmla="*/ 499 w 2495"/>
                <a:gd name="T67" fmla="*/ 193 h 1836"/>
                <a:gd name="T68" fmla="*/ 493 w 2495"/>
                <a:gd name="T69" fmla="*/ 217 h 1836"/>
                <a:gd name="T70" fmla="*/ 457 w 2495"/>
                <a:gd name="T71" fmla="*/ 234 h 1836"/>
                <a:gd name="T72" fmla="*/ 414 w 2495"/>
                <a:gd name="T73" fmla="*/ 240 h 1836"/>
                <a:gd name="T74" fmla="*/ 255 w 2495"/>
                <a:gd name="T75" fmla="*/ 287 h 1836"/>
                <a:gd name="T76" fmla="*/ 181 w 2495"/>
                <a:gd name="T77" fmla="*/ 318 h 1836"/>
                <a:gd name="T78" fmla="*/ 80 w 2495"/>
                <a:gd name="T79" fmla="*/ 346 h 1836"/>
                <a:gd name="T80" fmla="*/ 54 w 2495"/>
                <a:gd name="T81" fmla="*/ 359 h 1836"/>
                <a:gd name="T82" fmla="*/ 7 w 2495"/>
                <a:gd name="T83" fmla="*/ 367 h 1836"/>
                <a:gd name="T84" fmla="*/ 11 w 2495"/>
                <a:gd name="T85" fmla="*/ 350 h 1836"/>
                <a:gd name="T86" fmla="*/ 0 w 2495"/>
                <a:gd name="T87" fmla="*/ 324 h 1836"/>
                <a:gd name="T88" fmla="*/ 12 w 2495"/>
                <a:gd name="T89" fmla="*/ 303 h 1836"/>
                <a:gd name="T90" fmla="*/ 13 w 2495"/>
                <a:gd name="T91" fmla="*/ 280 h 1836"/>
                <a:gd name="T92" fmla="*/ 10 w 2495"/>
                <a:gd name="T93" fmla="*/ 256 h 18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95" h="1836">
                  <a:moveTo>
                    <a:pt x="51" y="1279"/>
                  </a:moveTo>
                  <a:lnTo>
                    <a:pt x="175" y="1371"/>
                  </a:lnTo>
                  <a:lnTo>
                    <a:pt x="277" y="1363"/>
                  </a:lnTo>
                  <a:lnTo>
                    <a:pt x="339" y="1440"/>
                  </a:lnTo>
                  <a:lnTo>
                    <a:pt x="411" y="1462"/>
                  </a:lnTo>
                  <a:lnTo>
                    <a:pt x="486" y="1386"/>
                  </a:lnTo>
                  <a:lnTo>
                    <a:pt x="637" y="1310"/>
                  </a:lnTo>
                  <a:lnTo>
                    <a:pt x="804" y="1234"/>
                  </a:lnTo>
                  <a:lnTo>
                    <a:pt x="835" y="1143"/>
                  </a:lnTo>
                  <a:lnTo>
                    <a:pt x="811" y="1026"/>
                  </a:lnTo>
                  <a:lnTo>
                    <a:pt x="895" y="831"/>
                  </a:lnTo>
                  <a:lnTo>
                    <a:pt x="1010" y="740"/>
                  </a:lnTo>
                  <a:lnTo>
                    <a:pt x="1146" y="512"/>
                  </a:lnTo>
                  <a:lnTo>
                    <a:pt x="1275" y="299"/>
                  </a:lnTo>
                  <a:lnTo>
                    <a:pt x="1312" y="170"/>
                  </a:lnTo>
                  <a:lnTo>
                    <a:pt x="1358" y="109"/>
                  </a:lnTo>
                  <a:lnTo>
                    <a:pt x="1487" y="102"/>
                  </a:lnTo>
                  <a:lnTo>
                    <a:pt x="1574" y="0"/>
                  </a:lnTo>
                  <a:lnTo>
                    <a:pt x="1694" y="56"/>
                  </a:lnTo>
                  <a:lnTo>
                    <a:pt x="1698" y="78"/>
                  </a:lnTo>
                  <a:lnTo>
                    <a:pt x="1698" y="106"/>
                  </a:lnTo>
                  <a:lnTo>
                    <a:pt x="1692" y="185"/>
                  </a:lnTo>
                  <a:lnTo>
                    <a:pt x="1751" y="284"/>
                  </a:lnTo>
                  <a:lnTo>
                    <a:pt x="2034" y="455"/>
                  </a:lnTo>
                  <a:lnTo>
                    <a:pt x="2154" y="436"/>
                  </a:lnTo>
                  <a:lnTo>
                    <a:pt x="2262" y="540"/>
                  </a:lnTo>
                  <a:lnTo>
                    <a:pt x="2233" y="597"/>
                  </a:lnTo>
                  <a:lnTo>
                    <a:pt x="2119" y="540"/>
                  </a:lnTo>
                  <a:lnTo>
                    <a:pt x="2091" y="654"/>
                  </a:lnTo>
                  <a:lnTo>
                    <a:pt x="2290" y="711"/>
                  </a:lnTo>
                  <a:lnTo>
                    <a:pt x="2319" y="853"/>
                  </a:lnTo>
                  <a:lnTo>
                    <a:pt x="2233" y="940"/>
                  </a:lnTo>
                  <a:lnTo>
                    <a:pt x="2412" y="968"/>
                  </a:lnTo>
                  <a:lnTo>
                    <a:pt x="2495" y="968"/>
                  </a:lnTo>
                  <a:lnTo>
                    <a:pt x="2467" y="1088"/>
                  </a:lnTo>
                  <a:lnTo>
                    <a:pt x="2285" y="1173"/>
                  </a:lnTo>
                  <a:lnTo>
                    <a:pt x="2072" y="1199"/>
                  </a:lnTo>
                  <a:lnTo>
                    <a:pt x="1273" y="1436"/>
                  </a:lnTo>
                  <a:lnTo>
                    <a:pt x="904" y="1593"/>
                  </a:lnTo>
                  <a:lnTo>
                    <a:pt x="402" y="1733"/>
                  </a:lnTo>
                  <a:lnTo>
                    <a:pt x="268" y="1794"/>
                  </a:lnTo>
                  <a:lnTo>
                    <a:pt x="34" y="1836"/>
                  </a:lnTo>
                  <a:lnTo>
                    <a:pt x="54" y="1753"/>
                  </a:lnTo>
                  <a:lnTo>
                    <a:pt x="0" y="1620"/>
                  </a:lnTo>
                  <a:lnTo>
                    <a:pt x="58" y="1517"/>
                  </a:lnTo>
                  <a:lnTo>
                    <a:pt x="66" y="1400"/>
                  </a:lnTo>
                  <a:lnTo>
                    <a:pt x="51" y="1279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2" name="Freeform 53">
              <a:extLst>
                <a:ext uri="{FF2B5EF4-FFF2-40B4-BE49-F238E27FC236}">
                  <a16:creationId xmlns:a16="http://schemas.microsoft.com/office/drawing/2014/main" id="{35CA3D70-1E54-924B-9D66-A8E2CEBC1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4461" y="1317521"/>
              <a:ext cx="482326" cy="471751"/>
            </a:xfrm>
            <a:custGeom>
              <a:avLst/>
              <a:gdLst>
                <a:gd name="T0" fmla="*/ 100 w 1790"/>
                <a:gd name="T1" fmla="*/ 5 h 1751"/>
                <a:gd name="T2" fmla="*/ 113 w 1790"/>
                <a:gd name="T3" fmla="*/ 0 h 1751"/>
                <a:gd name="T4" fmla="*/ 118 w 1790"/>
                <a:gd name="T5" fmla="*/ 52 h 1751"/>
                <a:gd name="T6" fmla="*/ 130 w 1790"/>
                <a:gd name="T7" fmla="*/ 72 h 1751"/>
                <a:gd name="T8" fmla="*/ 166 w 1790"/>
                <a:gd name="T9" fmla="*/ 65 h 1751"/>
                <a:gd name="T10" fmla="*/ 187 w 1790"/>
                <a:gd name="T11" fmla="*/ 49 h 1751"/>
                <a:gd name="T12" fmla="*/ 204 w 1790"/>
                <a:gd name="T13" fmla="*/ 49 h 1751"/>
                <a:gd name="T14" fmla="*/ 209 w 1790"/>
                <a:gd name="T15" fmla="*/ 78 h 1751"/>
                <a:gd name="T16" fmla="*/ 221 w 1790"/>
                <a:gd name="T17" fmla="*/ 78 h 1751"/>
                <a:gd name="T18" fmla="*/ 239 w 1790"/>
                <a:gd name="T19" fmla="*/ 58 h 1751"/>
                <a:gd name="T20" fmla="*/ 259 w 1790"/>
                <a:gd name="T21" fmla="*/ 46 h 1751"/>
                <a:gd name="T22" fmla="*/ 280 w 1790"/>
                <a:gd name="T23" fmla="*/ 42 h 1751"/>
                <a:gd name="T24" fmla="*/ 289 w 1790"/>
                <a:gd name="T25" fmla="*/ 27 h 1751"/>
                <a:gd name="T26" fmla="*/ 302 w 1790"/>
                <a:gd name="T27" fmla="*/ 21 h 1751"/>
                <a:gd name="T28" fmla="*/ 318 w 1790"/>
                <a:gd name="T29" fmla="*/ 32 h 1751"/>
                <a:gd name="T30" fmla="*/ 339 w 1790"/>
                <a:gd name="T31" fmla="*/ 40 h 1751"/>
                <a:gd name="T32" fmla="*/ 321 w 1790"/>
                <a:gd name="T33" fmla="*/ 61 h 1751"/>
                <a:gd name="T34" fmla="*/ 295 w 1790"/>
                <a:gd name="T35" fmla="*/ 62 h 1751"/>
                <a:gd name="T36" fmla="*/ 287 w 1790"/>
                <a:gd name="T37" fmla="*/ 74 h 1751"/>
                <a:gd name="T38" fmla="*/ 279 w 1790"/>
                <a:gd name="T39" fmla="*/ 100 h 1751"/>
                <a:gd name="T40" fmla="*/ 225 w 1790"/>
                <a:gd name="T41" fmla="*/ 188 h 1751"/>
                <a:gd name="T42" fmla="*/ 203 w 1790"/>
                <a:gd name="T43" fmla="*/ 206 h 1751"/>
                <a:gd name="T44" fmla="*/ 187 w 1790"/>
                <a:gd name="T45" fmla="*/ 245 h 1751"/>
                <a:gd name="T46" fmla="*/ 191 w 1790"/>
                <a:gd name="T47" fmla="*/ 268 h 1751"/>
                <a:gd name="T48" fmla="*/ 185 w 1790"/>
                <a:gd name="T49" fmla="*/ 286 h 1751"/>
                <a:gd name="T50" fmla="*/ 149 w 1790"/>
                <a:gd name="T51" fmla="*/ 303 h 1751"/>
                <a:gd name="T52" fmla="*/ 121 w 1790"/>
                <a:gd name="T53" fmla="*/ 317 h 1751"/>
                <a:gd name="T54" fmla="*/ 106 w 1790"/>
                <a:gd name="T55" fmla="*/ 332 h 1751"/>
                <a:gd name="T56" fmla="*/ 92 w 1790"/>
                <a:gd name="T57" fmla="*/ 327 h 1751"/>
                <a:gd name="T58" fmla="*/ 80 w 1790"/>
                <a:gd name="T59" fmla="*/ 312 h 1751"/>
                <a:gd name="T60" fmla="*/ 59 w 1790"/>
                <a:gd name="T61" fmla="*/ 314 h 1751"/>
                <a:gd name="T62" fmla="*/ 35 w 1790"/>
                <a:gd name="T63" fmla="*/ 296 h 1751"/>
                <a:gd name="T64" fmla="*/ 15 w 1790"/>
                <a:gd name="T65" fmla="*/ 279 h 1751"/>
                <a:gd name="T66" fmla="*/ 11 w 1790"/>
                <a:gd name="T67" fmla="*/ 245 h 1751"/>
                <a:gd name="T68" fmla="*/ 0 w 1790"/>
                <a:gd name="T69" fmla="*/ 233 h 1751"/>
                <a:gd name="T70" fmla="*/ 23 w 1790"/>
                <a:gd name="T71" fmla="*/ 210 h 1751"/>
                <a:gd name="T72" fmla="*/ 28 w 1790"/>
                <a:gd name="T73" fmla="*/ 191 h 1751"/>
                <a:gd name="T74" fmla="*/ 28 w 1790"/>
                <a:gd name="T75" fmla="*/ 165 h 1751"/>
                <a:gd name="T76" fmla="*/ 47 w 1790"/>
                <a:gd name="T77" fmla="*/ 168 h 1751"/>
                <a:gd name="T78" fmla="*/ 54 w 1790"/>
                <a:gd name="T79" fmla="*/ 150 h 1751"/>
                <a:gd name="T80" fmla="*/ 52 w 1790"/>
                <a:gd name="T81" fmla="*/ 131 h 1751"/>
                <a:gd name="T82" fmla="*/ 71 w 1790"/>
                <a:gd name="T83" fmla="*/ 117 h 1751"/>
                <a:gd name="T84" fmla="*/ 91 w 1790"/>
                <a:gd name="T85" fmla="*/ 90 h 1751"/>
                <a:gd name="T86" fmla="*/ 103 w 1790"/>
                <a:gd name="T87" fmla="*/ 56 h 1751"/>
                <a:gd name="T88" fmla="*/ 100 w 1790"/>
                <a:gd name="T89" fmla="*/ 5 h 17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90" h="1751">
                  <a:moveTo>
                    <a:pt x="527" y="24"/>
                  </a:moveTo>
                  <a:lnTo>
                    <a:pt x="599" y="0"/>
                  </a:lnTo>
                  <a:lnTo>
                    <a:pt x="623" y="272"/>
                  </a:lnTo>
                  <a:lnTo>
                    <a:pt x="686" y="380"/>
                  </a:lnTo>
                  <a:lnTo>
                    <a:pt x="879" y="344"/>
                  </a:lnTo>
                  <a:lnTo>
                    <a:pt x="986" y="260"/>
                  </a:lnTo>
                  <a:lnTo>
                    <a:pt x="1076" y="260"/>
                  </a:lnTo>
                  <a:lnTo>
                    <a:pt x="1106" y="410"/>
                  </a:lnTo>
                  <a:lnTo>
                    <a:pt x="1166" y="410"/>
                  </a:lnTo>
                  <a:lnTo>
                    <a:pt x="1262" y="304"/>
                  </a:lnTo>
                  <a:lnTo>
                    <a:pt x="1366" y="240"/>
                  </a:lnTo>
                  <a:lnTo>
                    <a:pt x="1478" y="224"/>
                  </a:lnTo>
                  <a:lnTo>
                    <a:pt x="1526" y="140"/>
                  </a:lnTo>
                  <a:lnTo>
                    <a:pt x="1595" y="113"/>
                  </a:lnTo>
                  <a:lnTo>
                    <a:pt x="1678" y="168"/>
                  </a:lnTo>
                  <a:lnTo>
                    <a:pt x="1790" y="213"/>
                  </a:lnTo>
                  <a:lnTo>
                    <a:pt x="1694" y="320"/>
                  </a:lnTo>
                  <a:lnTo>
                    <a:pt x="1560" y="325"/>
                  </a:lnTo>
                  <a:lnTo>
                    <a:pt x="1513" y="391"/>
                  </a:lnTo>
                  <a:lnTo>
                    <a:pt x="1471" y="525"/>
                  </a:lnTo>
                  <a:lnTo>
                    <a:pt x="1190" y="991"/>
                  </a:lnTo>
                  <a:lnTo>
                    <a:pt x="1070" y="1087"/>
                  </a:lnTo>
                  <a:lnTo>
                    <a:pt x="987" y="1291"/>
                  </a:lnTo>
                  <a:lnTo>
                    <a:pt x="1007" y="1414"/>
                  </a:lnTo>
                  <a:lnTo>
                    <a:pt x="976" y="1510"/>
                  </a:lnTo>
                  <a:lnTo>
                    <a:pt x="786" y="1597"/>
                  </a:lnTo>
                  <a:lnTo>
                    <a:pt x="639" y="1672"/>
                  </a:lnTo>
                  <a:lnTo>
                    <a:pt x="561" y="1751"/>
                  </a:lnTo>
                  <a:lnTo>
                    <a:pt x="486" y="1726"/>
                  </a:lnTo>
                  <a:lnTo>
                    <a:pt x="423" y="1648"/>
                  </a:lnTo>
                  <a:lnTo>
                    <a:pt x="309" y="1654"/>
                  </a:lnTo>
                  <a:lnTo>
                    <a:pt x="186" y="1562"/>
                  </a:lnTo>
                  <a:lnTo>
                    <a:pt x="77" y="1471"/>
                  </a:lnTo>
                  <a:lnTo>
                    <a:pt x="56" y="1292"/>
                  </a:lnTo>
                  <a:lnTo>
                    <a:pt x="0" y="1228"/>
                  </a:lnTo>
                  <a:lnTo>
                    <a:pt x="123" y="1109"/>
                  </a:lnTo>
                  <a:lnTo>
                    <a:pt x="150" y="1007"/>
                  </a:lnTo>
                  <a:lnTo>
                    <a:pt x="150" y="872"/>
                  </a:lnTo>
                  <a:lnTo>
                    <a:pt x="248" y="886"/>
                  </a:lnTo>
                  <a:lnTo>
                    <a:pt x="287" y="792"/>
                  </a:lnTo>
                  <a:lnTo>
                    <a:pt x="273" y="690"/>
                  </a:lnTo>
                  <a:lnTo>
                    <a:pt x="374" y="615"/>
                  </a:lnTo>
                  <a:lnTo>
                    <a:pt x="483" y="476"/>
                  </a:lnTo>
                  <a:lnTo>
                    <a:pt x="543" y="294"/>
                  </a:lnTo>
                  <a:lnTo>
                    <a:pt x="527" y="24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3" name="Freeform 54">
              <a:extLst>
                <a:ext uri="{FF2B5EF4-FFF2-40B4-BE49-F238E27FC236}">
                  <a16:creationId xmlns:a16="http://schemas.microsoft.com/office/drawing/2014/main" id="{A0786CCB-B3B4-D04B-97C3-174E83C69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289" y="1267789"/>
              <a:ext cx="476635" cy="235876"/>
            </a:xfrm>
            <a:custGeom>
              <a:avLst/>
              <a:gdLst>
                <a:gd name="T0" fmla="*/ 171 w 1675"/>
                <a:gd name="T1" fmla="*/ 132 h 830"/>
                <a:gd name="T2" fmla="*/ 227 w 1675"/>
                <a:gd name="T3" fmla="*/ 166 h 830"/>
                <a:gd name="T4" fmla="*/ 251 w 1675"/>
                <a:gd name="T5" fmla="*/ 162 h 830"/>
                <a:gd name="T6" fmla="*/ 254 w 1675"/>
                <a:gd name="T7" fmla="*/ 147 h 830"/>
                <a:gd name="T8" fmla="*/ 250 w 1675"/>
                <a:gd name="T9" fmla="*/ 139 h 830"/>
                <a:gd name="T10" fmla="*/ 250 w 1675"/>
                <a:gd name="T11" fmla="*/ 129 h 830"/>
                <a:gd name="T12" fmla="*/ 241 w 1675"/>
                <a:gd name="T13" fmla="*/ 116 h 830"/>
                <a:gd name="T14" fmla="*/ 233 w 1675"/>
                <a:gd name="T15" fmla="*/ 99 h 830"/>
                <a:gd name="T16" fmla="*/ 226 w 1675"/>
                <a:gd name="T17" fmla="*/ 79 h 830"/>
                <a:gd name="T18" fmla="*/ 218 w 1675"/>
                <a:gd name="T19" fmla="*/ 68 h 830"/>
                <a:gd name="T20" fmla="*/ 227 w 1675"/>
                <a:gd name="T21" fmla="*/ 50 h 830"/>
                <a:gd name="T22" fmla="*/ 227 w 1675"/>
                <a:gd name="T23" fmla="*/ 28 h 830"/>
                <a:gd name="T24" fmla="*/ 250 w 1675"/>
                <a:gd name="T25" fmla="*/ 45 h 830"/>
                <a:gd name="T26" fmla="*/ 246 w 1675"/>
                <a:gd name="T27" fmla="*/ 68 h 830"/>
                <a:gd name="T28" fmla="*/ 244 w 1675"/>
                <a:gd name="T29" fmla="*/ 84 h 830"/>
                <a:gd name="T30" fmla="*/ 255 w 1675"/>
                <a:gd name="T31" fmla="*/ 92 h 830"/>
                <a:gd name="T32" fmla="*/ 263 w 1675"/>
                <a:gd name="T33" fmla="*/ 100 h 830"/>
                <a:gd name="T34" fmla="*/ 259 w 1675"/>
                <a:gd name="T35" fmla="*/ 111 h 830"/>
                <a:gd name="T36" fmla="*/ 269 w 1675"/>
                <a:gd name="T37" fmla="*/ 123 h 830"/>
                <a:gd name="T38" fmla="*/ 284 w 1675"/>
                <a:gd name="T39" fmla="*/ 124 h 830"/>
                <a:gd name="T40" fmla="*/ 301 w 1675"/>
                <a:gd name="T41" fmla="*/ 141 h 830"/>
                <a:gd name="T42" fmla="*/ 316 w 1675"/>
                <a:gd name="T43" fmla="*/ 141 h 830"/>
                <a:gd name="T44" fmla="*/ 332 w 1675"/>
                <a:gd name="T45" fmla="*/ 137 h 830"/>
                <a:gd name="T46" fmla="*/ 334 w 1675"/>
                <a:gd name="T47" fmla="*/ 118 h 830"/>
                <a:gd name="T48" fmla="*/ 335 w 1675"/>
                <a:gd name="T49" fmla="*/ 103 h 830"/>
                <a:gd name="T50" fmla="*/ 321 w 1675"/>
                <a:gd name="T51" fmla="*/ 105 h 830"/>
                <a:gd name="T52" fmla="*/ 303 w 1675"/>
                <a:gd name="T53" fmla="*/ 113 h 830"/>
                <a:gd name="T54" fmla="*/ 297 w 1675"/>
                <a:gd name="T55" fmla="*/ 102 h 830"/>
                <a:gd name="T56" fmla="*/ 289 w 1675"/>
                <a:gd name="T57" fmla="*/ 82 h 830"/>
                <a:gd name="T58" fmla="*/ 284 w 1675"/>
                <a:gd name="T59" fmla="*/ 63 h 830"/>
                <a:gd name="T60" fmla="*/ 276 w 1675"/>
                <a:gd name="T61" fmla="*/ 50 h 830"/>
                <a:gd name="T62" fmla="*/ 272 w 1675"/>
                <a:gd name="T63" fmla="*/ 33 h 830"/>
                <a:gd name="T64" fmla="*/ 265 w 1675"/>
                <a:gd name="T65" fmla="*/ 19 h 830"/>
                <a:gd name="T66" fmla="*/ 258 w 1675"/>
                <a:gd name="T67" fmla="*/ 0 h 830"/>
                <a:gd name="T68" fmla="*/ 244 w 1675"/>
                <a:gd name="T69" fmla="*/ 9 h 830"/>
                <a:gd name="T70" fmla="*/ 233 w 1675"/>
                <a:gd name="T71" fmla="*/ 13 h 830"/>
                <a:gd name="T72" fmla="*/ 210 w 1675"/>
                <a:gd name="T73" fmla="*/ 11 h 830"/>
                <a:gd name="T74" fmla="*/ 195 w 1675"/>
                <a:gd name="T75" fmla="*/ 13 h 830"/>
                <a:gd name="T76" fmla="*/ 170 w 1675"/>
                <a:gd name="T77" fmla="*/ 24 h 830"/>
                <a:gd name="T78" fmla="*/ 147 w 1675"/>
                <a:gd name="T79" fmla="*/ 29 h 830"/>
                <a:gd name="T80" fmla="*/ 132 w 1675"/>
                <a:gd name="T81" fmla="*/ 46 h 830"/>
                <a:gd name="T82" fmla="*/ 100 w 1675"/>
                <a:gd name="T83" fmla="*/ 52 h 830"/>
                <a:gd name="T84" fmla="*/ 75 w 1675"/>
                <a:gd name="T85" fmla="*/ 61 h 830"/>
                <a:gd name="T86" fmla="*/ 33 w 1675"/>
                <a:gd name="T87" fmla="*/ 73 h 830"/>
                <a:gd name="T88" fmla="*/ 0 w 1675"/>
                <a:gd name="T89" fmla="*/ 85 h 830"/>
                <a:gd name="T90" fmla="*/ 6 w 1675"/>
                <a:gd name="T91" fmla="*/ 113 h 830"/>
                <a:gd name="T92" fmla="*/ 18 w 1675"/>
                <a:gd name="T93" fmla="*/ 113 h 830"/>
                <a:gd name="T94" fmla="*/ 36 w 1675"/>
                <a:gd name="T95" fmla="*/ 92 h 830"/>
                <a:gd name="T96" fmla="*/ 55 w 1675"/>
                <a:gd name="T97" fmla="*/ 81 h 830"/>
                <a:gd name="T98" fmla="*/ 76 w 1675"/>
                <a:gd name="T99" fmla="*/ 78 h 830"/>
                <a:gd name="T100" fmla="*/ 86 w 1675"/>
                <a:gd name="T101" fmla="*/ 62 h 830"/>
                <a:gd name="T102" fmla="*/ 98 w 1675"/>
                <a:gd name="T103" fmla="*/ 56 h 830"/>
                <a:gd name="T104" fmla="*/ 114 w 1675"/>
                <a:gd name="T105" fmla="*/ 67 h 830"/>
                <a:gd name="T106" fmla="*/ 136 w 1675"/>
                <a:gd name="T107" fmla="*/ 76 h 830"/>
                <a:gd name="T108" fmla="*/ 151 w 1675"/>
                <a:gd name="T109" fmla="*/ 82 h 830"/>
                <a:gd name="T110" fmla="*/ 160 w 1675"/>
                <a:gd name="T111" fmla="*/ 74 h 830"/>
                <a:gd name="T112" fmla="*/ 174 w 1675"/>
                <a:gd name="T113" fmla="*/ 85 h 830"/>
                <a:gd name="T114" fmla="*/ 161 w 1675"/>
                <a:gd name="T115" fmla="*/ 97 h 830"/>
                <a:gd name="T116" fmla="*/ 159 w 1675"/>
                <a:gd name="T117" fmla="*/ 113 h 830"/>
                <a:gd name="T118" fmla="*/ 171 w 1675"/>
                <a:gd name="T119" fmla="*/ 132 h 8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75" h="830">
                  <a:moveTo>
                    <a:pt x="853" y="659"/>
                  </a:moveTo>
                  <a:lnTo>
                    <a:pt x="1136" y="830"/>
                  </a:lnTo>
                  <a:lnTo>
                    <a:pt x="1256" y="810"/>
                  </a:lnTo>
                  <a:lnTo>
                    <a:pt x="1269" y="736"/>
                  </a:lnTo>
                  <a:lnTo>
                    <a:pt x="1250" y="697"/>
                  </a:lnTo>
                  <a:lnTo>
                    <a:pt x="1250" y="646"/>
                  </a:lnTo>
                  <a:lnTo>
                    <a:pt x="1205" y="579"/>
                  </a:lnTo>
                  <a:lnTo>
                    <a:pt x="1165" y="494"/>
                  </a:lnTo>
                  <a:lnTo>
                    <a:pt x="1131" y="397"/>
                  </a:lnTo>
                  <a:lnTo>
                    <a:pt x="1091" y="340"/>
                  </a:lnTo>
                  <a:lnTo>
                    <a:pt x="1136" y="251"/>
                  </a:lnTo>
                  <a:lnTo>
                    <a:pt x="1136" y="138"/>
                  </a:lnTo>
                  <a:lnTo>
                    <a:pt x="1250" y="223"/>
                  </a:lnTo>
                  <a:lnTo>
                    <a:pt x="1228" y="340"/>
                  </a:lnTo>
                  <a:lnTo>
                    <a:pt x="1222" y="420"/>
                  </a:lnTo>
                  <a:lnTo>
                    <a:pt x="1273" y="460"/>
                  </a:lnTo>
                  <a:lnTo>
                    <a:pt x="1313" y="499"/>
                  </a:lnTo>
                  <a:lnTo>
                    <a:pt x="1296" y="556"/>
                  </a:lnTo>
                  <a:lnTo>
                    <a:pt x="1347" y="613"/>
                  </a:lnTo>
                  <a:lnTo>
                    <a:pt x="1421" y="619"/>
                  </a:lnTo>
                  <a:lnTo>
                    <a:pt x="1507" y="705"/>
                  </a:lnTo>
                  <a:lnTo>
                    <a:pt x="1581" y="703"/>
                  </a:lnTo>
                  <a:lnTo>
                    <a:pt x="1661" y="686"/>
                  </a:lnTo>
                  <a:lnTo>
                    <a:pt x="1672" y="590"/>
                  </a:lnTo>
                  <a:lnTo>
                    <a:pt x="1675" y="517"/>
                  </a:lnTo>
                  <a:lnTo>
                    <a:pt x="1605" y="527"/>
                  </a:lnTo>
                  <a:lnTo>
                    <a:pt x="1515" y="564"/>
                  </a:lnTo>
                  <a:lnTo>
                    <a:pt x="1484" y="511"/>
                  </a:lnTo>
                  <a:lnTo>
                    <a:pt x="1444" y="408"/>
                  </a:lnTo>
                  <a:lnTo>
                    <a:pt x="1418" y="314"/>
                  </a:lnTo>
                  <a:lnTo>
                    <a:pt x="1381" y="249"/>
                  </a:lnTo>
                  <a:lnTo>
                    <a:pt x="1362" y="163"/>
                  </a:lnTo>
                  <a:lnTo>
                    <a:pt x="1323" y="95"/>
                  </a:lnTo>
                  <a:lnTo>
                    <a:pt x="1288" y="0"/>
                  </a:lnTo>
                  <a:lnTo>
                    <a:pt x="1222" y="45"/>
                  </a:lnTo>
                  <a:lnTo>
                    <a:pt x="1165" y="63"/>
                  </a:lnTo>
                  <a:lnTo>
                    <a:pt x="1051" y="54"/>
                  </a:lnTo>
                  <a:lnTo>
                    <a:pt x="977" y="63"/>
                  </a:lnTo>
                  <a:lnTo>
                    <a:pt x="851" y="119"/>
                  </a:lnTo>
                  <a:lnTo>
                    <a:pt x="735" y="143"/>
                  </a:lnTo>
                  <a:lnTo>
                    <a:pt x="662" y="232"/>
                  </a:lnTo>
                  <a:lnTo>
                    <a:pt x="501" y="260"/>
                  </a:lnTo>
                  <a:lnTo>
                    <a:pt x="376" y="304"/>
                  </a:lnTo>
                  <a:lnTo>
                    <a:pt x="165" y="365"/>
                  </a:lnTo>
                  <a:lnTo>
                    <a:pt x="0" y="423"/>
                  </a:lnTo>
                  <a:lnTo>
                    <a:pt x="29" y="564"/>
                  </a:lnTo>
                  <a:lnTo>
                    <a:pt x="88" y="564"/>
                  </a:lnTo>
                  <a:lnTo>
                    <a:pt x="178" y="461"/>
                  </a:lnTo>
                  <a:lnTo>
                    <a:pt x="277" y="403"/>
                  </a:lnTo>
                  <a:lnTo>
                    <a:pt x="380" y="388"/>
                  </a:lnTo>
                  <a:lnTo>
                    <a:pt x="428" y="308"/>
                  </a:lnTo>
                  <a:lnTo>
                    <a:pt x="491" y="282"/>
                  </a:lnTo>
                  <a:lnTo>
                    <a:pt x="571" y="334"/>
                  </a:lnTo>
                  <a:lnTo>
                    <a:pt x="680" y="378"/>
                  </a:lnTo>
                  <a:lnTo>
                    <a:pt x="754" y="412"/>
                  </a:lnTo>
                  <a:lnTo>
                    <a:pt x="802" y="372"/>
                  </a:lnTo>
                  <a:lnTo>
                    <a:pt x="871" y="424"/>
                  </a:lnTo>
                  <a:lnTo>
                    <a:pt x="805" y="483"/>
                  </a:lnTo>
                  <a:lnTo>
                    <a:pt x="795" y="563"/>
                  </a:lnTo>
                  <a:lnTo>
                    <a:pt x="853" y="659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4" name="Freeform 55">
              <a:extLst>
                <a:ext uri="{FF2B5EF4-FFF2-40B4-BE49-F238E27FC236}">
                  <a16:creationId xmlns:a16="http://schemas.microsoft.com/office/drawing/2014/main" id="{A0093527-FC37-A44D-9043-E9F37E61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8946" y="1264947"/>
              <a:ext cx="118091" cy="163408"/>
            </a:xfrm>
            <a:custGeom>
              <a:avLst/>
              <a:gdLst>
                <a:gd name="T0" fmla="*/ 64 w 438"/>
                <a:gd name="T1" fmla="*/ 107 h 605"/>
                <a:gd name="T2" fmla="*/ 78 w 438"/>
                <a:gd name="T3" fmla="*/ 105 h 605"/>
                <a:gd name="T4" fmla="*/ 83 w 438"/>
                <a:gd name="T5" fmla="*/ 79 h 605"/>
                <a:gd name="T6" fmla="*/ 66 w 438"/>
                <a:gd name="T7" fmla="*/ 62 h 605"/>
                <a:gd name="T8" fmla="*/ 49 w 438"/>
                <a:gd name="T9" fmla="*/ 49 h 605"/>
                <a:gd name="T10" fmla="*/ 33 w 438"/>
                <a:gd name="T11" fmla="*/ 31 h 605"/>
                <a:gd name="T12" fmla="*/ 22 w 438"/>
                <a:gd name="T13" fmla="*/ 0 h 605"/>
                <a:gd name="T14" fmla="*/ 0 w 438"/>
                <a:gd name="T15" fmla="*/ 2 h 605"/>
                <a:gd name="T16" fmla="*/ 7 w 438"/>
                <a:gd name="T17" fmla="*/ 19 h 605"/>
                <a:gd name="T18" fmla="*/ 15 w 438"/>
                <a:gd name="T19" fmla="*/ 33 h 605"/>
                <a:gd name="T20" fmla="*/ 19 w 438"/>
                <a:gd name="T21" fmla="*/ 52 h 605"/>
                <a:gd name="T22" fmla="*/ 26 w 438"/>
                <a:gd name="T23" fmla="*/ 63 h 605"/>
                <a:gd name="T24" fmla="*/ 31 w 438"/>
                <a:gd name="T25" fmla="*/ 82 h 605"/>
                <a:gd name="T26" fmla="*/ 40 w 438"/>
                <a:gd name="T27" fmla="*/ 104 h 605"/>
                <a:gd name="T28" fmla="*/ 45 w 438"/>
                <a:gd name="T29" fmla="*/ 115 h 605"/>
                <a:gd name="T30" fmla="*/ 64 w 438"/>
                <a:gd name="T31" fmla="*/ 107 h 6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8" h="605">
                  <a:moveTo>
                    <a:pt x="336" y="563"/>
                  </a:moveTo>
                  <a:lnTo>
                    <a:pt x="410" y="552"/>
                  </a:lnTo>
                  <a:lnTo>
                    <a:pt x="438" y="415"/>
                  </a:lnTo>
                  <a:lnTo>
                    <a:pt x="348" y="325"/>
                  </a:lnTo>
                  <a:lnTo>
                    <a:pt x="258" y="258"/>
                  </a:lnTo>
                  <a:lnTo>
                    <a:pt x="174" y="162"/>
                  </a:lnTo>
                  <a:lnTo>
                    <a:pt x="117" y="0"/>
                  </a:lnTo>
                  <a:lnTo>
                    <a:pt x="0" y="12"/>
                  </a:lnTo>
                  <a:lnTo>
                    <a:pt x="35" y="101"/>
                  </a:lnTo>
                  <a:lnTo>
                    <a:pt x="78" y="176"/>
                  </a:lnTo>
                  <a:lnTo>
                    <a:pt x="102" y="272"/>
                  </a:lnTo>
                  <a:lnTo>
                    <a:pt x="137" y="333"/>
                  </a:lnTo>
                  <a:lnTo>
                    <a:pt x="164" y="432"/>
                  </a:lnTo>
                  <a:lnTo>
                    <a:pt x="210" y="549"/>
                  </a:lnTo>
                  <a:lnTo>
                    <a:pt x="240" y="605"/>
                  </a:lnTo>
                  <a:lnTo>
                    <a:pt x="336" y="563"/>
                  </a:lnTo>
                  <a:close/>
                </a:path>
              </a:pathLst>
            </a:custGeom>
            <a:solidFill>
              <a:srgbClr val="94C500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5" name="Freeform 56">
              <a:extLst>
                <a:ext uri="{FF2B5EF4-FFF2-40B4-BE49-F238E27FC236}">
                  <a16:creationId xmlns:a16="http://schemas.microsoft.com/office/drawing/2014/main" id="{D4E821CC-EF6C-F747-8642-F79A09EDB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125" y="1462457"/>
              <a:ext cx="54066" cy="102308"/>
            </a:xfrm>
            <a:custGeom>
              <a:avLst/>
              <a:gdLst>
                <a:gd name="T0" fmla="*/ 1 w 198"/>
                <a:gd name="T1" fmla="*/ 4 h 384"/>
                <a:gd name="T2" fmla="*/ 16 w 198"/>
                <a:gd name="T3" fmla="*/ 3 h 384"/>
                <a:gd name="T4" fmla="*/ 32 w 198"/>
                <a:gd name="T5" fmla="*/ 0 h 384"/>
                <a:gd name="T6" fmla="*/ 38 w 198"/>
                <a:gd name="T7" fmla="*/ 24 h 384"/>
                <a:gd name="T8" fmla="*/ 37 w 198"/>
                <a:gd name="T9" fmla="*/ 45 h 384"/>
                <a:gd name="T10" fmla="*/ 30 w 198"/>
                <a:gd name="T11" fmla="*/ 61 h 384"/>
                <a:gd name="T12" fmla="*/ 24 w 198"/>
                <a:gd name="T13" fmla="*/ 70 h 384"/>
                <a:gd name="T14" fmla="*/ 18 w 198"/>
                <a:gd name="T15" fmla="*/ 72 h 384"/>
                <a:gd name="T16" fmla="*/ 10 w 198"/>
                <a:gd name="T17" fmla="*/ 59 h 384"/>
                <a:gd name="T18" fmla="*/ 6 w 198"/>
                <a:gd name="T19" fmla="*/ 41 h 384"/>
                <a:gd name="T20" fmla="*/ 0 w 198"/>
                <a:gd name="T21" fmla="*/ 27 h 384"/>
                <a:gd name="T22" fmla="*/ 1 w 198"/>
                <a:gd name="T23" fmla="*/ 4 h 3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8" h="384">
                  <a:moveTo>
                    <a:pt x="3" y="20"/>
                  </a:moveTo>
                  <a:lnTo>
                    <a:pt x="84" y="18"/>
                  </a:lnTo>
                  <a:lnTo>
                    <a:pt x="168" y="0"/>
                  </a:lnTo>
                  <a:lnTo>
                    <a:pt x="198" y="126"/>
                  </a:lnTo>
                  <a:lnTo>
                    <a:pt x="192" y="240"/>
                  </a:lnTo>
                  <a:lnTo>
                    <a:pt x="156" y="324"/>
                  </a:lnTo>
                  <a:lnTo>
                    <a:pt x="125" y="372"/>
                  </a:lnTo>
                  <a:lnTo>
                    <a:pt x="96" y="384"/>
                  </a:lnTo>
                  <a:lnTo>
                    <a:pt x="54" y="312"/>
                  </a:lnTo>
                  <a:lnTo>
                    <a:pt x="30" y="216"/>
                  </a:lnTo>
                  <a:lnTo>
                    <a:pt x="0" y="14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796E65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6" name="Freeform 57">
              <a:extLst>
                <a:ext uri="{FF2B5EF4-FFF2-40B4-BE49-F238E27FC236}">
                  <a16:creationId xmlns:a16="http://schemas.microsoft.com/office/drawing/2014/main" id="{BAED3913-8434-5143-A84C-FE8C6358A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6707" y="1372938"/>
              <a:ext cx="34147" cy="31261"/>
            </a:xfrm>
            <a:custGeom>
              <a:avLst/>
              <a:gdLst>
                <a:gd name="T0" fmla="*/ 0 w 51"/>
                <a:gd name="T1" fmla="*/ 8 h 51"/>
                <a:gd name="T2" fmla="*/ 10 w 51"/>
                <a:gd name="T3" fmla="*/ 0 h 51"/>
                <a:gd name="T4" fmla="*/ 24 w 51"/>
                <a:gd name="T5" fmla="*/ 10 h 51"/>
                <a:gd name="T6" fmla="*/ 10 w 51"/>
                <a:gd name="T7" fmla="*/ 22 h 51"/>
                <a:gd name="T8" fmla="*/ 10 w 51"/>
                <a:gd name="T9" fmla="*/ 16 h 51"/>
                <a:gd name="T10" fmla="*/ 9 w 51"/>
                <a:gd name="T11" fmla="*/ 13 h 51"/>
                <a:gd name="T12" fmla="*/ 6 w 51"/>
                <a:gd name="T13" fmla="*/ 10 h 51"/>
                <a:gd name="T14" fmla="*/ 0 w 51"/>
                <a:gd name="T15" fmla="*/ 8 h 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51">
                  <a:moveTo>
                    <a:pt x="0" y="18"/>
                  </a:moveTo>
                  <a:lnTo>
                    <a:pt x="21" y="0"/>
                  </a:lnTo>
                  <a:lnTo>
                    <a:pt x="51" y="24"/>
                  </a:lnTo>
                  <a:lnTo>
                    <a:pt x="22" y="51"/>
                  </a:lnTo>
                  <a:lnTo>
                    <a:pt x="22" y="38"/>
                  </a:lnTo>
                  <a:lnTo>
                    <a:pt x="20" y="29"/>
                  </a:lnTo>
                  <a:lnTo>
                    <a:pt x="12" y="2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  <a:extLst/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" name="Rectangle 135">
              <a:extLst>
                <a:ext uri="{FF2B5EF4-FFF2-40B4-BE49-F238E27FC236}">
                  <a16:creationId xmlns:a16="http://schemas.microsoft.com/office/drawing/2014/main" id="{E82F9543-0DA7-AC4C-82D4-DCB108DAF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443" y="352953"/>
              <a:ext cx="386739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WA</a:t>
              </a:r>
            </a:p>
          </p:txBody>
        </p:sp>
        <p:sp>
          <p:nvSpPr>
            <p:cNvPr id="8" name="Rectangle 136">
              <a:extLst>
                <a:ext uri="{FF2B5EF4-FFF2-40B4-BE49-F238E27FC236}">
                  <a16:creationId xmlns:a16="http://schemas.microsoft.com/office/drawing/2014/main" id="{BBCA2E0D-D678-7E4C-8A91-45252058A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212" y="786613"/>
              <a:ext cx="361146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OR</a:t>
              </a:r>
            </a:p>
          </p:txBody>
        </p:sp>
        <p:sp>
          <p:nvSpPr>
            <p:cNvPr id="9" name="Rectangle 137">
              <a:extLst>
                <a:ext uri="{FF2B5EF4-FFF2-40B4-BE49-F238E27FC236}">
                  <a16:creationId xmlns:a16="http://schemas.microsoft.com/office/drawing/2014/main" id="{627262EE-21D0-BC40-BC8F-481FD529D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8450" y="1689478"/>
              <a:ext cx="372521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CA</a:t>
              </a:r>
            </a:p>
          </p:txBody>
        </p:sp>
        <p:sp>
          <p:nvSpPr>
            <p:cNvPr id="10" name="Rectangle 138">
              <a:extLst>
                <a:ext uri="{FF2B5EF4-FFF2-40B4-BE49-F238E27FC236}">
                  <a16:creationId xmlns:a16="http://schemas.microsoft.com/office/drawing/2014/main" id="{FDB88903-9956-9F46-8EDB-66C2AD6A7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1134" y="593243"/>
              <a:ext cx="351193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MT</a:t>
              </a:r>
            </a:p>
          </p:txBody>
        </p:sp>
        <p:sp>
          <p:nvSpPr>
            <p:cNvPr id="11" name="Rectangle 139">
              <a:extLst>
                <a:ext uri="{FF2B5EF4-FFF2-40B4-BE49-F238E27FC236}">
                  <a16:creationId xmlns:a16="http://schemas.microsoft.com/office/drawing/2014/main" id="{B00C3FC7-31BC-9246-9721-762E12570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460" y="907469"/>
              <a:ext cx="312804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ID</a:t>
              </a:r>
            </a:p>
          </p:txBody>
        </p:sp>
        <p:sp>
          <p:nvSpPr>
            <p:cNvPr id="12" name="Rectangle 140">
              <a:extLst>
                <a:ext uri="{FF2B5EF4-FFF2-40B4-BE49-F238E27FC236}">
                  <a16:creationId xmlns:a16="http://schemas.microsoft.com/office/drawing/2014/main" id="{00487E4D-BD87-9D4E-B35C-87A5D79BC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142" y="1496108"/>
              <a:ext cx="363990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NV</a:t>
              </a:r>
            </a:p>
          </p:txBody>
        </p:sp>
        <p:sp>
          <p:nvSpPr>
            <p:cNvPr id="13" name="Rectangle 141">
              <a:extLst>
                <a:ext uri="{FF2B5EF4-FFF2-40B4-BE49-F238E27FC236}">
                  <a16:creationId xmlns:a16="http://schemas.microsoft.com/office/drawing/2014/main" id="{BD1AABAC-B76A-2C44-8735-C12A65825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1551" y="2271009"/>
              <a:ext cx="341240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AZ</a:t>
              </a:r>
            </a:p>
          </p:txBody>
        </p:sp>
        <p:sp>
          <p:nvSpPr>
            <p:cNvPr id="14" name="Rectangle 142">
              <a:extLst>
                <a:ext uri="{FF2B5EF4-FFF2-40B4-BE49-F238E27FC236}">
                  <a16:creationId xmlns:a16="http://schemas.microsoft.com/office/drawing/2014/main" id="{0A2D133B-53DA-BD47-AD74-1397579B9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313" y="1625495"/>
              <a:ext cx="321335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UT</a:t>
              </a:r>
            </a:p>
          </p:txBody>
        </p:sp>
        <p:sp>
          <p:nvSpPr>
            <p:cNvPr id="15" name="Rectangle 143">
              <a:extLst>
                <a:ext uri="{FF2B5EF4-FFF2-40B4-BE49-F238E27FC236}">
                  <a16:creationId xmlns:a16="http://schemas.microsoft.com/office/drawing/2014/main" id="{33AC4BB9-4EB0-2D4A-B584-AB66B9830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082" y="1109369"/>
              <a:ext cx="373943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WY</a:t>
              </a:r>
            </a:p>
          </p:txBody>
        </p:sp>
        <p:sp>
          <p:nvSpPr>
            <p:cNvPr id="16" name="Rectangle 144">
              <a:extLst>
                <a:ext uri="{FF2B5EF4-FFF2-40B4-BE49-F238E27FC236}">
                  <a16:creationId xmlns:a16="http://schemas.microsoft.com/office/drawing/2014/main" id="{4743A15B-EA3A-3C48-A6D2-FC92805ED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3985" y="1689478"/>
              <a:ext cx="383895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CO</a:t>
              </a:r>
            </a:p>
          </p:txBody>
        </p:sp>
        <p:sp>
          <p:nvSpPr>
            <p:cNvPr id="17" name="Rectangle 145">
              <a:extLst>
                <a:ext uri="{FF2B5EF4-FFF2-40B4-BE49-F238E27FC236}">
                  <a16:creationId xmlns:a16="http://schemas.microsoft.com/office/drawing/2014/main" id="{18C501DB-D6FE-B844-9A2B-CC46610C9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9955" y="2271009"/>
              <a:ext cx="386739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NM</a:t>
              </a:r>
            </a:p>
          </p:txBody>
        </p:sp>
        <p:sp>
          <p:nvSpPr>
            <p:cNvPr id="18" name="Rectangle 146">
              <a:extLst>
                <a:ext uri="{FF2B5EF4-FFF2-40B4-BE49-F238E27FC236}">
                  <a16:creationId xmlns:a16="http://schemas.microsoft.com/office/drawing/2014/main" id="{F77C173F-9092-9640-A96F-B40F164CA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7651" y="2721730"/>
              <a:ext cx="327022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TX</a:t>
              </a:r>
            </a:p>
          </p:txBody>
        </p:sp>
        <p:sp>
          <p:nvSpPr>
            <p:cNvPr id="19" name="Rectangle 147">
              <a:extLst>
                <a:ext uri="{FF2B5EF4-FFF2-40B4-BE49-F238E27FC236}">
                  <a16:creationId xmlns:a16="http://schemas.microsoft.com/office/drawing/2014/main" id="{5A4B708E-4E94-B14C-AED6-1AFCF6313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785" y="2205604"/>
              <a:ext cx="366833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OK</a:t>
              </a:r>
            </a:p>
          </p:txBody>
        </p:sp>
        <p:sp>
          <p:nvSpPr>
            <p:cNvPr id="20" name="Rectangle 148">
              <a:extLst>
                <a:ext uri="{FF2B5EF4-FFF2-40B4-BE49-F238E27FC236}">
                  <a16:creationId xmlns:a16="http://schemas.microsoft.com/office/drawing/2014/main" id="{E37BAE28-B056-D243-BD35-5C38A1790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0212" y="1754882"/>
              <a:ext cx="329866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KS</a:t>
              </a:r>
            </a:p>
          </p:txBody>
        </p:sp>
        <p:sp>
          <p:nvSpPr>
            <p:cNvPr id="21" name="Rectangle 149">
              <a:extLst>
                <a:ext uri="{FF2B5EF4-FFF2-40B4-BE49-F238E27FC236}">
                  <a16:creationId xmlns:a16="http://schemas.microsoft.com/office/drawing/2014/main" id="{44E66A44-0976-634D-9BE5-87C562030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982" y="1366721"/>
              <a:ext cx="342662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NE</a:t>
              </a:r>
            </a:p>
          </p:txBody>
        </p:sp>
        <p:sp>
          <p:nvSpPr>
            <p:cNvPr id="22" name="Rectangle 150">
              <a:extLst>
                <a:ext uri="{FF2B5EF4-FFF2-40B4-BE49-F238E27FC236}">
                  <a16:creationId xmlns:a16="http://schemas.microsoft.com/office/drawing/2014/main" id="{941D29D3-EACF-2942-A853-6BF281E44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403" y="979982"/>
              <a:ext cx="338397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SD</a:t>
              </a:r>
            </a:p>
          </p:txBody>
        </p:sp>
        <p:sp>
          <p:nvSpPr>
            <p:cNvPr id="23" name="Rectangle 151">
              <a:extLst>
                <a:ext uri="{FF2B5EF4-FFF2-40B4-BE49-F238E27FC236}">
                  <a16:creationId xmlns:a16="http://schemas.microsoft.com/office/drawing/2014/main" id="{FB32854E-4A98-994B-AC51-0F73BE114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046" y="593243"/>
              <a:ext cx="363990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ND</a:t>
              </a:r>
            </a:p>
          </p:txBody>
        </p:sp>
        <p:sp>
          <p:nvSpPr>
            <p:cNvPr id="24" name="Rectangle 152">
              <a:extLst>
                <a:ext uri="{FF2B5EF4-FFF2-40B4-BE49-F238E27FC236}">
                  <a16:creationId xmlns:a16="http://schemas.microsoft.com/office/drawing/2014/main" id="{698AEADC-A7FF-694F-9E05-4A5BFD740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7234" y="722630"/>
              <a:ext cx="386739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MN</a:t>
              </a:r>
            </a:p>
          </p:txBody>
        </p:sp>
        <p:sp>
          <p:nvSpPr>
            <p:cNvPr id="25" name="Rectangle 153">
              <a:extLst>
                <a:ext uri="{FF2B5EF4-FFF2-40B4-BE49-F238E27FC236}">
                  <a16:creationId xmlns:a16="http://schemas.microsoft.com/office/drawing/2014/main" id="{3E13D057-25D3-5941-A852-51A928847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6338" y="1255818"/>
              <a:ext cx="315647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IA</a:t>
              </a:r>
            </a:p>
          </p:txBody>
        </p:sp>
        <p:sp>
          <p:nvSpPr>
            <p:cNvPr id="26" name="Rectangle 154">
              <a:extLst>
                <a:ext uri="{FF2B5EF4-FFF2-40B4-BE49-F238E27FC236}">
                  <a16:creationId xmlns:a16="http://schemas.microsoft.com/office/drawing/2014/main" id="{7D146573-836C-B24C-9E69-AF0F285C1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5819" y="1754882"/>
              <a:ext cx="398114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MO</a:t>
              </a:r>
            </a:p>
          </p:txBody>
        </p:sp>
        <p:sp>
          <p:nvSpPr>
            <p:cNvPr id="27" name="Rectangle 155">
              <a:extLst>
                <a:ext uri="{FF2B5EF4-FFF2-40B4-BE49-F238E27FC236}">
                  <a16:creationId xmlns:a16="http://schemas.microsoft.com/office/drawing/2014/main" id="{1B797DD1-CEC5-D44B-AE0F-EAFD79346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020" y="2205604"/>
              <a:ext cx="349771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AR</a:t>
              </a:r>
            </a:p>
          </p:txBody>
        </p:sp>
        <p:sp>
          <p:nvSpPr>
            <p:cNvPr id="28" name="Rectangle 156">
              <a:extLst>
                <a:ext uri="{FF2B5EF4-FFF2-40B4-BE49-F238E27FC236}">
                  <a16:creationId xmlns:a16="http://schemas.microsoft.com/office/drawing/2014/main" id="{26AD4284-4ED9-7044-9A92-3414ADEA2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737" y="2721730"/>
              <a:ext cx="334131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LA</a:t>
              </a:r>
            </a:p>
          </p:txBody>
        </p:sp>
        <p:sp>
          <p:nvSpPr>
            <p:cNvPr id="29" name="Rectangle 157">
              <a:extLst>
                <a:ext uri="{FF2B5EF4-FFF2-40B4-BE49-F238E27FC236}">
                  <a16:creationId xmlns:a16="http://schemas.microsoft.com/office/drawing/2014/main" id="{A33F512F-F231-0F45-A36E-6823F9707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9337" y="2464378"/>
              <a:ext cx="361146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MS</a:t>
              </a:r>
            </a:p>
          </p:txBody>
        </p:sp>
        <p:sp>
          <p:nvSpPr>
            <p:cNvPr id="30" name="Rectangle 158">
              <a:extLst>
                <a:ext uri="{FF2B5EF4-FFF2-40B4-BE49-F238E27FC236}">
                  <a16:creationId xmlns:a16="http://schemas.microsoft.com/office/drawing/2014/main" id="{869E59AB-E163-C84A-A834-8939F8D7F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4938" y="2398974"/>
              <a:ext cx="334131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AL</a:t>
              </a:r>
            </a:p>
          </p:txBody>
        </p:sp>
        <p:sp>
          <p:nvSpPr>
            <p:cNvPr id="31" name="Rectangle 159">
              <a:extLst>
                <a:ext uri="{FF2B5EF4-FFF2-40B4-BE49-F238E27FC236}">
                  <a16:creationId xmlns:a16="http://schemas.microsoft.com/office/drawing/2014/main" id="{7321C1C1-DB30-9F45-A0E0-4776C4C47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3476" y="2334991"/>
              <a:ext cx="379630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GA</a:t>
              </a:r>
            </a:p>
          </p:txBody>
        </p:sp>
        <p:sp>
          <p:nvSpPr>
            <p:cNvPr id="32" name="Rectangle 160">
              <a:extLst>
                <a:ext uri="{FF2B5EF4-FFF2-40B4-BE49-F238E27FC236}">
                  <a16:creationId xmlns:a16="http://schemas.microsoft.com/office/drawing/2014/main" id="{3B05F244-805A-C745-98D2-5C698A6A2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8982" y="2851117"/>
              <a:ext cx="305694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FL</a:t>
              </a:r>
            </a:p>
          </p:txBody>
        </p:sp>
        <p:sp>
          <p:nvSpPr>
            <p:cNvPr id="33" name="Rectangle 161">
              <a:extLst>
                <a:ext uri="{FF2B5EF4-FFF2-40B4-BE49-F238E27FC236}">
                  <a16:creationId xmlns:a16="http://schemas.microsoft.com/office/drawing/2014/main" id="{1B310F9E-EAAC-9344-A671-B24F8247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1920" y="2076217"/>
              <a:ext cx="346928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SC</a:t>
              </a:r>
            </a:p>
          </p:txBody>
        </p:sp>
        <p:sp>
          <p:nvSpPr>
            <p:cNvPr id="34" name="Rectangle 162">
              <a:extLst>
                <a:ext uri="{FF2B5EF4-FFF2-40B4-BE49-F238E27FC236}">
                  <a16:creationId xmlns:a16="http://schemas.microsoft.com/office/drawing/2014/main" id="{21863A90-31BB-C140-BDF2-A873C3908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6642" y="2012235"/>
              <a:ext cx="331287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TN</a:t>
              </a:r>
            </a:p>
          </p:txBody>
        </p:sp>
        <p:sp>
          <p:nvSpPr>
            <p:cNvPr id="35" name="Rectangle 163">
              <a:extLst>
                <a:ext uri="{FF2B5EF4-FFF2-40B4-BE49-F238E27FC236}">
                  <a16:creationId xmlns:a16="http://schemas.microsoft.com/office/drawing/2014/main" id="{F4DAAAD0-2069-4B47-938B-D62FBE037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5619" y="1818865"/>
              <a:ext cx="372521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NC</a:t>
              </a:r>
            </a:p>
          </p:txBody>
        </p:sp>
        <p:sp>
          <p:nvSpPr>
            <p:cNvPr id="36" name="Rectangle 164">
              <a:extLst>
                <a:ext uri="{FF2B5EF4-FFF2-40B4-BE49-F238E27FC236}">
                  <a16:creationId xmlns:a16="http://schemas.microsoft.com/office/drawing/2014/main" id="{65CBD69A-9A87-E847-A56A-DED15CDFF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3839" y="1432126"/>
              <a:ext cx="282945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IL</a:t>
              </a:r>
            </a:p>
          </p:txBody>
        </p:sp>
        <p:sp>
          <p:nvSpPr>
            <p:cNvPr id="37" name="Rectangle 165">
              <a:extLst>
                <a:ext uri="{FF2B5EF4-FFF2-40B4-BE49-F238E27FC236}">
                  <a16:creationId xmlns:a16="http://schemas.microsoft.com/office/drawing/2014/main" id="{9256BB26-6D40-794F-A1DE-AAA564063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204" y="916000"/>
              <a:ext cx="335553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WI</a:t>
              </a:r>
            </a:p>
          </p:txBody>
        </p:sp>
        <p:sp>
          <p:nvSpPr>
            <p:cNvPr id="38" name="Rectangle 166">
              <a:extLst>
                <a:ext uri="{FF2B5EF4-FFF2-40B4-BE49-F238E27FC236}">
                  <a16:creationId xmlns:a16="http://schemas.microsoft.com/office/drawing/2014/main" id="{3BCF76F0-D3AB-F944-AEFD-82D06C3A9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861" y="971451"/>
              <a:ext cx="335553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</a:t>
              </a:r>
            </a:p>
          </p:txBody>
        </p:sp>
        <p:sp>
          <p:nvSpPr>
            <p:cNvPr id="39" name="Rectangle 167">
              <a:extLst>
                <a:ext uri="{FF2B5EF4-FFF2-40B4-BE49-F238E27FC236}">
                  <a16:creationId xmlns:a16="http://schemas.microsoft.com/office/drawing/2014/main" id="{FAB2897F-D24F-E948-B233-C93BBF28F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198" y="1302739"/>
              <a:ext cx="373943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OH</a:t>
              </a:r>
            </a:p>
          </p:txBody>
        </p:sp>
        <p:sp>
          <p:nvSpPr>
            <p:cNvPr id="40" name="Rectangle 168">
              <a:extLst>
                <a:ext uri="{FF2B5EF4-FFF2-40B4-BE49-F238E27FC236}">
                  <a16:creationId xmlns:a16="http://schemas.microsoft.com/office/drawing/2014/main" id="{AF39FA4F-D6DB-0F47-84AA-DDDE9BC8D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315" y="1415064"/>
              <a:ext cx="315647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</a:t>
              </a:r>
            </a:p>
          </p:txBody>
        </p:sp>
        <p:sp>
          <p:nvSpPr>
            <p:cNvPr id="41" name="Rectangle 169">
              <a:extLst>
                <a:ext uri="{FF2B5EF4-FFF2-40B4-BE49-F238E27FC236}">
                  <a16:creationId xmlns:a16="http://schemas.microsoft.com/office/drawing/2014/main" id="{F58336DA-AF3A-FC4F-AB9E-0604BCA18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920" y="1689478"/>
              <a:ext cx="342662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KY</a:t>
              </a:r>
            </a:p>
          </p:txBody>
        </p:sp>
        <p:sp>
          <p:nvSpPr>
            <p:cNvPr id="42" name="Rectangle 170">
              <a:extLst>
                <a:ext uri="{FF2B5EF4-FFF2-40B4-BE49-F238E27FC236}">
                  <a16:creationId xmlns:a16="http://schemas.microsoft.com/office/drawing/2014/main" id="{4DAB7D32-7353-2A4D-A9AD-77C1E679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4237" y="1470515"/>
              <a:ext cx="382474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WV</a:t>
              </a:r>
            </a:p>
          </p:txBody>
        </p:sp>
        <p:sp>
          <p:nvSpPr>
            <p:cNvPr id="43" name="Rectangle 171">
              <a:extLst>
                <a:ext uri="{FF2B5EF4-FFF2-40B4-BE49-F238E27FC236}">
                  <a16:creationId xmlns:a16="http://schemas.microsoft.com/office/drawing/2014/main" id="{F0B6C24C-D2EF-F140-808C-5F81B548C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1495" y="1496108"/>
              <a:ext cx="363990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VA</a:t>
              </a:r>
            </a:p>
          </p:txBody>
        </p:sp>
        <p:sp>
          <p:nvSpPr>
            <p:cNvPr id="44" name="Rectangle 172">
              <a:extLst>
                <a:ext uri="{FF2B5EF4-FFF2-40B4-BE49-F238E27FC236}">
                  <a16:creationId xmlns:a16="http://schemas.microsoft.com/office/drawing/2014/main" id="{BED009E4-5C64-2B4A-B433-D2802084B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7607" y="1109369"/>
              <a:ext cx="346928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PA</a:t>
              </a:r>
            </a:p>
          </p:txBody>
        </p:sp>
        <p:sp>
          <p:nvSpPr>
            <p:cNvPr id="45" name="Rectangle 173">
              <a:extLst>
                <a:ext uri="{FF2B5EF4-FFF2-40B4-BE49-F238E27FC236}">
                  <a16:creationId xmlns:a16="http://schemas.microsoft.com/office/drawing/2014/main" id="{BA3CC7B0-31DE-F048-B4F5-9FAC81B71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180" y="748223"/>
              <a:ext cx="354037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NY</a:t>
              </a:r>
            </a:p>
          </p:txBody>
        </p:sp>
        <p:sp>
          <p:nvSpPr>
            <p:cNvPr id="46" name="Rectangle 174">
              <a:extLst>
                <a:ext uri="{FF2B5EF4-FFF2-40B4-BE49-F238E27FC236}">
                  <a16:creationId xmlns:a16="http://schemas.microsoft.com/office/drawing/2014/main" id="{F762B2F2-C72D-9644-B3C0-D68B2FEBC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7338" y="206504"/>
              <a:ext cx="361146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</a:t>
              </a:r>
            </a:p>
          </p:txBody>
        </p:sp>
        <p:sp>
          <p:nvSpPr>
            <p:cNvPr id="47" name="Rectangle 175">
              <a:extLst>
                <a:ext uri="{FF2B5EF4-FFF2-40B4-BE49-F238E27FC236}">
                  <a16:creationId xmlns:a16="http://schemas.microsoft.com/office/drawing/2014/main" id="{42E23770-C41D-BF4B-A6F1-ADB785F04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2783" y="421201"/>
              <a:ext cx="328444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VT</a:t>
              </a:r>
            </a:p>
          </p:txBody>
        </p:sp>
        <p:sp>
          <p:nvSpPr>
            <p:cNvPr id="48" name="Rectangle 176">
              <a:extLst>
                <a:ext uri="{FF2B5EF4-FFF2-40B4-BE49-F238E27FC236}">
                  <a16:creationId xmlns:a16="http://schemas.microsoft.com/office/drawing/2014/main" id="{99B42C18-20AF-4548-9E67-CEA961980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9279" y="529261"/>
              <a:ext cx="361146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NH</a:t>
              </a:r>
            </a:p>
          </p:txBody>
        </p:sp>
        <p:sp>
          <p:nvSpPr>
            <p:cNvPr id="49" name="Rectangle 177">
              <a:extLst>
                <a:ext uri="{FF2B5EF4-FFF2-40B4-BE49-F238E27FC236}">
                  <a16:creationId xmlns:a16="http://schemas.microsoft.com/office/drawing/2014/main" id="{757137DE-A402-5E4D-A9CC-4D3A36B8A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859" y="1096573"/>
              <a:ext cx="338397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NJ</a:t>
              </a:r>
            </a:p>
          </p:txBody>
        </p:sp>
        <p:sp>
          <p:nvSpPr>
            <p:cNvPr id="50" name="Rectangle 178">
              <a:extLst>
                <a:ext uri="{FF2B5EF4-FFF2-40B4-BE49-F238E27FC236}">
                  <a16:creationId xmlns:a16="http://schemas.microsoft.com/office/drawing/2014/main" id="{F71562F1-C1A5-B04C-8FE1-B86D933F4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6388" y="1196101"/>
              <a:ext cx="338397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</a:t>
              </a:r>
            </a:p>
          </p:txBody>
        </p:sp>
        <p:sp>
          <p:nvSpPr>
            <p:cNvPr id="51" name="Line 179">
              <a:extLst>
                <a:ext uri="{FF2B5EF4-FFF2-40B4-BE49-F238E27FC236}">
                  <a16:creationId xmlns:a16="http://schemas.microsoft.com/office/drawing/2014/main" id="{5FE08838-8855-1640-AF51-6BD68F38E2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06341" y="1311270"/>
              <a:ext cx="63983" cy="63983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2" name="Rectangle 180">
              <a:extLst>
                <a:ext uri="{FF2B5EF4-FFF2-40B4-BE49-F238E27FC236}">
                  <a16:creationId xmlns:a16="http://schemas.microsoft.com/office/drawing/2014/main" id="{2A690FB9-C0E7-874B-A6C0-878B6924C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9460" y="1092307"/>
              <a:ext cx="382474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MD</a:t>
              </a:r>
            </a:p>
          </p:txBody>
        </p:sp>
        <p:sp>
          <p:nvSpPr>
            <p:cNvPr id="53" name="Rectangle 181">
              <a:extLst>
                <a:ext uri="{FF2B5EF4-FFF2-40B4-BE49-F238E27FC236}">
                  <a16:creationId xmlns:a16="http://schemas.microsoft.com/office/drawing/2014/main" id="{5F6EE4FF-EFCA-D144-B3A2-F8E1B3CD8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9703" y="1479046"/>
              <a:ext cx="1093391" cy="23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Washington D.C.</a:t>
              </a:r>
            </a:p>
          </p:txBody>
        </p:sp>
        <p:sp>
          <p:nvSpPr>
            <p:cNvPr id="54" name="Line 182">
              <a:extLst>
                <a:ext uri="{FF2B5EF4-FFF2-40B4-BE49-F238E27FC236}">
                  <a16:creationId xmlns:a16="http://schemas.microsoft.com/office/drawing/2014/main" id="{B9F84098-4E6A-234A-8D50-80DBC529C3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11549" y="1386627"/>
              <a:ext cx="190526" cy="174886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ectangle 183">
              <a:extLst>
                <a:ext uri="{FF2B5EF4-FFF2-40B4-BE49-F238E27FC236}">
                  <a16:creationId xmlns:a16="http://schemas.microsoft.com/office/drawing/2014/main" id="{D17ABBF7-5F79-694E-A152-34F940358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3881" y="537792"/>
              <a:ext cx="386739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MA</a:t>
              </a:r>
            </a:p>
          </p:txBody>
        </p:sp>
        <p:sp>
          <p:nvSpPr>
            <p:cNvPr id="56" name="Line 184">
              <a:extLst>
                <a:ext uri="{FF2B5EF4-FFF2-40B4-BE49-F238E27FC236}">
                  <a16:creationId xmlns:a16="http://schemas.microsoft.com/office/drawing/2014/main" id="{1997BAE1-8DB6-0942-B351-99D9580D59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62271" y="671444"/>
              <a:ext cx="63983" cy="63983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7" name="Rectangle 185">
              <a:extLst>
                <a:ext uri="{FF2B5EF4-FFF2-40B4-BE49-F238E27FC236}">
                  <a16:creationId xmlns:a16="http://schemas.microsoft.com/office/drawing/2014/main" id="{A72650D9-1657-9A48-B882-9E7B79F9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6961" y="988513"/>
              <a:ext cx="336975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CT</a:t>
              </a:r>
            </a:p>
          </p:txBody>
        </p:sp>
        <p:sp>
          <p:nvSpPr>
            <p:cNvPr id="58" name="Line 186">
              <a:extLst>
                <a:ext uri="{FF2B5EF4-FFF2-40B4-BE49-F238E27FC236}">
                  <a16:creationId xmlns:a16="http://schemas.microsoft.com/office/drawing/2014/main" id="{0415D468-6AB2-6744-85DB-4825E8864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1321" y="898938"/>
              <a:ext cx="127965" cy="12938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9" name="Line 187">
              <a:extLst>
                <a:ext uri="{FF2B5EF4-FFF2-40B4-BE49-F238E27FC236}">
                  <a16:creationId xmlns:a16="http://schemas.microsoft.com/office/drawing/2014/main" id="{451A585A-A301-AC48-8B0B-7C4CD6A03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3693" y="839221"/>
              <a:ext cx="127965" cy="12938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0" name="Rectangle 188">
              <a:extLst>
                <a:ext uri="{FF2B5EF4-FFF2-40B4-BE49-F238E27FC236}">
                  <a16:creationId xmlns:a16="http://schemas.microsoft.com/office/drawing/2014/main" id="{00DD53BA-5195-0F4E-AFA5-04BB6E0F5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3410" y="860548"/>
              <a:ext cx="298585" cy="21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RI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2B5C862-9EEA-1F43-B36C-0DE89B07CA4F}"/>
                </a:ext>
              </a:extLst>
            </p:cNvPr>
            <p:cNvGrpSpPr/>
            <p:nvPr/>
          </p:nvGrpSpPr>
          <p:grpSpPr>
            <a:xfrm>
              <a:off x="2020963" y="2174681"/>
              <a:ext cx="1031388" cy="1179846"/>
              <a:chOff x="1257328" y="2001703"/>
              <a:chExt cx="1031388" cy="1179846"/>
            </a:xfrm>
          </p:grpSpPr>
          <p:sp>
            <p:nvSpPr>
              <p:cNvPr id="64" name="Freeform 60">
                <a:extLst>
                  <a:ext uri="{FF2B5EF4-FFF2-40B4-BE49-F238E27FC236}">
                    <a16:creationId xmlns:a16="http://schemas.microsoft.com/office/drawing/2014/main" id="{4ECB3A4F-05A4-4B4B-8106-47BFA1ACE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7328" y="2001703"/>
                <a:ext cx="1031388" cy="1179846"/>
              </a:xfrm>
              <a:custGeom>
                <a:avLst/>
                <a:gdLst>
                  <a:gd name="T0" fmla="*/ 2656 w 3826"/>
                  <a:gd name="T1" fmla="*/ 2761 h 4380"/>
                  <a:gd name="T2" fmla="*/ 2806 w 3826"/>
                  <a:gd name="T3" fmla="*/ 2911 h 4380"/>
                  <a:gd name="T4" fmla="*/ 2866 w 3826"/>
                  <a:gd name="T5" fmla="*/ 3241 h 4380"/>
                  <a:gd name="T6" fmla="*/ 3166 w 3826"/>
                  <a:gd name="T7" fmla="*/ 3991 h 4380"/>
                  <a:gd name="T8" fmla="*/ 3264 w 3826"/>
                  <a:gd name="T9" fmla="*/ 4315 h 4380"/>
                  <a:gd name="T10" fmla="*/ 3118 w 3826"/>
                  <a:gd name="T11" fmla="*/ 4315 h 4380"/>
                  <a:gd name="T12" fmla="*/ 3099 w 3826"/>
                  <a:gd name="T13" fmla="*/ 4069 h 4380"/>
                  <a:gd name="T14" fmla="*/ 2898 w 3826"/>
                  <a:gd name="T15" fmla="*/ 3931 h 4380"/>
                  <a:gd name="T16" fmla="*/ 2990 w 3826"/>
                  <a:gd name="T17" fmla="*/ 4169 h 4380"/>
                  <a:gd name="T18" fmla="*/ 2862 w 3826"/>
                  <a:gd name="T19" fmla="*/ 4361 h 4380"/>
                  <a:gd name="T20" fmla="*/ 2807 w 3826"/>
                  <a:gd name="T21" fmla="*/ 3950 h 4380"/>
                  <a:gd name="T22" fmla="*/ 2807 w 3826"/>
                  <a:gd name="T23" fmla="*/ 3602 h 4380"/>
                  <a:gd name="T24" fmla="*/ 2746 w 3826"/>
                  <a:gd name="T25" fmla="*/ 3361 h 4380"/>
                  <a:gd name="T26" fmla="*/ 2688 w 3826"/>
                  <a:gd name="T27" fmla="*/ 3090 h 4380"/>
                  <a:gd name="T28" fmla="*/ 2416 w 3826"/>
                  <a:gd name="T29" fmla="*/ 2731 h 4380"/>
                  <a:gd name="T30" fmla="*/ 2286 w 3826"/>
                  <a:gd name="T31" fmla="*/ 2533 h 4380"/>
                  <a:gd name="T32" fmla="*/ 2094 w 3826"/>
                  <a:gd name="T33" fmla="*/ 2286 h 4380"/>
                  <a:gd name="T34" fmla="*/ 1847 w 3826"/>
                  <a:gd name="T35" fmla="*/ 2331 h 4380"/>
                  <a:gd name="T36" fmla="*/ 1545 w 3826"/>
                  <a:gd name="T37" fmla="*/ 2322 h 4380"/>
                  <a:gd name="T38" fmla="*/ 1664 w 3826"/>
                  <a:gd name="T39" fmla="*/ 2157 h 4380"/>
                  <a:gd name="T40" fmla="*/ 1929 w 3826"/>
                  <a:gd name="T41" fmla="*/ 2148 h 4380"/>
                  <a:gd name="T42" fmla="*/ 1947 w 3826"/>
                  <a:gd name="T43" fmla="*/ 2010 h 4380"/>
                  <a:gd name="T44" fmla="*/ 1655 w 3826"/>
                  <a:gd name="T45" fmla="*/ 2029 h 4380"/>
                  <a:gd name="T46" fmla="*/ 1362 w 3826"/>
                  <a:gd name="T47" fmla="*/ 2065 h 4380"/>
                  <a:gd name="T48" fmla="*/ 1234 w 3826"/>
                  <a:gd name="T49" fmla="*/ 2249 h 4380"/>
                  <a:gd name="T50" fmla="*/ 946 w 3826"/>
                  <a:gd name="T51" fmla="*/ 2221 h 4380"/>
                  <a:gd name="T52" fmla="*/ 128 w 3826"/>
                  <a:gd name="T53" fmla="*/ 1965 h 4380"/>
                  <a:gd name="T54" fmla="*/ 9 w 3826"/>
                  <a:gd name="T55" fmla="*/ 1764 h 4380"/>
                  <a:gd name="T56" fmla="*/ 357 w 3826"/>
                  <a:gd name="T57" fmla="*/ 1956 h 4380"/>
                  <a:gd name="T58" fmla="*/ 649 w 3826"/>
                  <a:gd name="T59" fmla="*/ 2047 h 4380"/>
                  <a:gd name="T60" fmla="*/ 933 w 3826"/>
                  <a:gd name="T61" fmla="*/ 2001 h 4380"/>
                  <a:gd name="T62" fmla="*/ 987 w 3826"/>
                  <a:gd name="T63" fmla="*/ 1846 h 4380"/>
                  <a:gd name="T64" fmla="*/ 905 w 3826"/>
                  <a:gd name="T65" fmla="*/ 1709 h 4380"/>
                  <a:gd name="T66" fmla="*/ 750 w 3826"/>
                  <a:gd name="T67" fmla="*/ 1608 h 4380"/>
                  <a:gd name="T68" fmla="*/ 826 w 3826"/>
                  <a:gd name="T69" fmla="*/ 1410 h 4380"/>
                  <a:gd name="T70" fmla="*/ 759 w 3826"/>
                  <a:gd name="T71" fmla="*/ 1233 h 4380"/>
                  <a:gd name="T72" fmla="*/ 796 w 3826"/>
                  <a:gd name="T73" fmla="*/ 1020 h 4380"/>
                  <a:gd name="T74" fmla="*/ 1006 w 3826"/>
                  <a:gd name="T75" fmla="*/ 776 h 4380"/>
                  <a:gd name="T76" fmla="*/ 1306 w 3826"/>
                  <a:gd name="T77" fmla="*/ 720 h 4380"/>
                  <a:gd name="T78" fmla="*/ 1472 w 3826"/>
                  <a:gd name="T79" fmla="*/ 895 h 4380"/>
                  <a:gd name="T80" fmla="*/ 1673 w 3826"/>
                  <a:gd name="T81" fmla="*/ 913 h 4380"/>
                  <a:gd name="T82" fmla="*/ 1710 w 3826"/>
                  <a:gd name="T83" fmla="*/ 758 h 4380"/>
                  <a:gd name="T84" fmla="*/ 1518 w 3826"/>
                  <a:gd name="T85" fmla="*/ 602 h 4380"/>
                  <a:gd name="T86" fmla="*/ 1546 w 3826"/>
                  <a:gd name="T87" fmla="*/ 270 h 4380"/>
                  <a:gd name="T88" fmla="*/ 1755 w 3826"/>
                  <a:gd name="T89" fmla="*/ 273 h 4380"/>
                  <a:gd name="T90" fmla="*/ 1846 w 3826"/>
                  <a:gd name="T91" fmla="*/ 480 h 4380"/>
                  <a:gd name="T92" fmla="*/ 2130 w 3826"/>
                  <a:gd name="T93" fmla="*/ 657 h 4380"/>
                  <a:gd name="T94" fmla="*/ 2139 w 3826"/>
                  <a:gd name="T95" fmla="*/ 511 h 4380"/>
                  <a:gd name="T96" fmla="*/ 2116 w 3826"/>
                  <a:gd name="T97" fmla="*/ 270 h 4380"/>
                  <a:gd name="T98" fmla="*/ 2139 w 3826"/>
                  <a:gd name="T99" fmla="*/ 81 h 4380"/>
                  <a:gd name="T100" fmla="*/ 2386 w 3826"/>
                  <a:gd name="T101" fmla="*/ 120 h 4380"/>
                  <a:gd name="T102" fmla="*/ 2679 w 3826"/>
                  <a:gd name="T103" fmla="*/ 63 h 4380"/>
                  <a:gd name="T104" fmla="*/ 2872 w 3826"/>
                  <a:gd name="T105" fmla="*/ 207 h 4380"/>
                  <a:gd name="T106" fmla="*/ 3032 w 3826"/>
                  <a:gd name="T107" fmla="*/ 231 h 4380"/>
                  <a:gd name="T108" fmla="*/ 3184 w 3826"/>
                  <a:gd name="T109" fmla="*/ 399 h 4380"/>
                  <a:gd name="T110" fmla="*/ 3368 w 3826"/>
                  <a:gd name="T111" fmla="*/ 551 h 4380"/>
                  <a:gd name="T112" fmla="*/ 3474 w 3826"/>
                  <a:gd name="T113" fmla="*/ 666 h 4380"/>
                  <a:gd name="T114" fmla="*/ 3685 w 3826"/>
                  <a:gd name="T115" fmla="*/ 950 h 4380"/>
                  <a:gd name="T116" fmla="*/ 3826 w 3826"/>
                  <a:gd name="T117" fmla="*/ 1170 h 43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826" h="4380">
                    <a:moveTo>
                      <a:pt x="3826" y="1170"/>
                    </a:moveTo>
                    <a:lnTo>
                      <a:pt x="2656" y="2760"/>
                    </a:lnTo>
                    <a:lnTo>
                      <a:pt x="2706" y="2861"/>
                    </a:lnTo>
                    <a:lnTo>
                      <a:pt x="2806" y="2910"/>
                    </a:lnTo>
                    <a:lnTo>
                      <a:pt x="2807" y="3135"/>
                    </a:lnTo>
                    <a:lnTo>
                      <a:pt x="2866" y="3240"/>
                    </a:lnTo>
                    <a:lnTo>
                      <a:pt x="3072" y="3217"/>
                    </a:lnTo>
                    <a:lnTo>
                      <a:pt x="3166" y="3990"/>
                    </a:lnTo>
                    <a:lnTo>
                      <a:pt x="3256" y="4140"/>
                    </a:lnTo>
                    <a:lnTo>
                      <a:pt x="3264" y="4314"/>
                    </a:lnTo>
                    <a:lnTo>
                      <a:pt x="3166" y="4380"/>
                    </a:lnTo>
                    <a:lnTo>
                      <a:pt x="3118" y="4314"/>
                    </a:lnTo>
                    <a:lnTo>
                      <a:pt x="3154" y="4223"/>
                    </a:lnTo>
                    <a:lnTo>
                      <a:pt x="3099" y="4068"/>
                    </a:lnTo>
                    <a:lnTo>
                      <a:pt x="3008" y="3885"/>
                    </a:lnTo>
                    <a:lnTo>
                      <a:pt x="2898" y="3930"/>
                    </a:lnTo>
                    <a:lnTo>
                      <a:pt x="2953" y="4004"/>
                    </a:lnTo>
                    <a:lnTo>
                      <a:pt x="2990" y="4168"/>
                    </a:lnTo>
                    <a:lnTo>
                      <a:pt x="2981" y="4269"/>
                    </a:lnTo>
                    <a:lnTo>
                      <a:pt x="2862" y="4360"/>
                    </a:lnTo>
                    <a:lnTo>
                      <a:pt x="2862" y="4058"/>
                    </a:lnTo>
                    <a:lnTo>
                      <a:pt x="2807" y="3949"/>
                    </a:lnTo>
                    <a:lnTo>
                      <a:pt x="2798" y="3802"/>
                    </a:lnTo>
                    <a:lnTo>
                      <a:pt x="2807" y="3601"/>
                    </a:lnTo>
                    <a:lnTo>
                      <a:pt x="2834" y="3428"/>
                    </a:lnTo>
                    <a:lnTo>
                      <a:pt x="2746" y="3360"/>
                    </a:lnTo>
                    <a:lnTo>
                      <a:pt x="2743" y="3199"/>
                    </a:lnTo>
                    <a:lnTo>
                      <a:pt x="2688" y="3089"/>
                    </a:lnTo>
                    <a:lnTo>
                      <a:pt x="2566" y="2880"/>
                    </a:lnTo>
                    <a:lnTo>
                      <a:pt x="2416" y="2730"/>
                    </a:lnTo>
                    <a:lnTo>
                      <a:pt x="2286" y="2623"/>
                    </a:lnTo>
                    <a:lnTo>
                      <a:pt x="2286" y="2532"/>
                    </a:lnTo>
                    <a:lnTo>
                      <a:pt x="2203" y="2431"/>
                    </a:lnTo>
                    <a:lnTo>
                      <a:pt x="2094" y="2285"/>
                    </a:lnTo>
                    <a:lnTo>
                      <a:pt x="1984" y="2394"/>
                    </a:lnTo>
                    <a:lnTo>
                      <a:pt x="1847" y="2330"/>
                    </a:lnTo>
                    <a:lnTo>
                      <a:pt x="1666" y="2340"/>
                    </a:lnTo>
                    <a:lnTo>
                      <a:pt x="1545" y="2321"/>
                    </a:lnTo>
                    <a:lnTo>
                      <a:pt x="1582" y="2248"/>
                    </a:lnTo>
                    <a:lnTo>
                      <a:pt x="1664" y="2157"/>
                    </a:lnTo>
                    <a:lnTo>
                      <a:pt x="1846" y="2070"/>
                    </a:lnTo>
                    <a:lnTo>
                      <a:pt x="1929" y="2148"/>
                    </a:lnTo>
                    <a:lnTo>
                      <a:pt x="2026" y="2070"/>
                    </a:lnTo>
                    <a:lnTo>
                      <a:pt x="1947" y="2010"/>
                    </a:lnTo>
                    <a:lnTo>
                      <a:pt x="1786" y="2010"/>
                    </a:lnTo>
                    <a:lnTo>
                      <a:pt x="1655" y="2029"/>
                    </a:lnTo>
                    <a:lnTo>
                      <a:pt x="1554" y="2093"/>
                    </a:lnTo>
                    <a:lnTo>
                      <a:pt x="1362" y="2065"/>
                    </a:lnTo>
                    <a:lnTo>
                      <a:pt x="1353" y="2175"/>
                    </a:lnTo>
                    <a:lnTo>
                      <a:pt x="1234" y="2248"/>
                    </a:lnTo>
                    <a:lnTo>
                      <a:pt x="1051" y="2212"/>
                    </a:lnTo>
                    <a:lnTo>
                      <a:pt x="946" y="2220"/>
                    </a:lnTo>
                    <a:lnTo>
                      <a:pt x="496" y="2160"/>
                    </a:lnTo>
                    <a:lnTo>
                      <a:pt x="128" y="1965"/>
                    </a:lnTo>
                    <a:lnTo>
                      <a:pt x="0" y="1882"/>
                    </a:lnTo>
                    <a:lnTo>
                      <a:pt x="9" y="1764"/>
                    </a:lnTo>
                    <a:lnTo>
                      <a:pt x="210" y="1919"/>
                    </a:lnTo>
                    <a:lnTo>
                      <a:pt x="357" y="1956"/>
                    </a:lnTo>
                    <a:lnTo>
                      <a:pt x="466" y="2040"/>
                    </a:lnTo>
                    <a:lnTo>
                      <a:pt x="649" y="2047"/>
                    </a:lnTo>
                    <a:lnTo>
                      <a:pt x="766" y="2010"/>
                    </a:lnTo>
                    <a:lnTo>
                      <a:pt x="933" y="2001"/>
                    </a:lnTo>
                    <a:lnTo>
                      <a:pt x="1036" y="1920"/>
                    </a:lnTo>
                    <a:lnTo>
                      <a:pt x="987" y="1846"/>
                    </a:lnTo>
                    <a:lnTo>
                      <a:pt x="887" y="1818"/>
                    </a:lnTo>
                    <a:lnTo>
                      <a:pt x="905" y="1709"/>
                    </a:lnTo>
                    <a:lnTo>
                      <a:pt x="896" y="1590"/>
                    </a:lnTo>
                    <a:lnTo>
                      <a:pt x="750" y="1608"/>
                    </a:lnTo>
                    <a:lnTo>
                      <a:pt x="676" y="1530"/>
                    </a:lnTo>
                    <a:lnTo>
                      <a:pt x="826" y="1410"/>
                    </a:lnTo>
                    <a:lnTo>
                      <a:pt x="878" y="1316"/>
                    </a:lnTo>
                    <a:lnTo>
                      <a:pt x="759" y="1233"/>
                    </a:lnTo>
                    <a:lnTo>
                      <a:pt x="736" y="1110"/>
                    </a:lnTo>
                    <a:lnTo>
                      <a:pt x="796" y="1020"/>
                    </a:lnTo>
                    <a:lnTo>
                      <a:pt x="887" y="904"/>
                    </a:lnTo>
                    <a:lnTo>
                      <a:pt x="1006" y="776"/>
                    </a:lnTo>
                    <a:lnTo>
                      <a:pt x="1189" y="794"/>
                    </a:lnTo>
                    <a:lnTo>
                      <a:pt x="1306" y="720"/>
                    </a:lnTo>
                    <a:lnTo>
                      <a:pt x="1335" y="849"/>
                    </a:lnTo>
                    <a:lnTo>
                      <a:pt x="1472" y="895"/>
                    </a:lnTo>
                    <a:lnTo>
                      <a:pt x="1546" y="930"/>
                    </a:lnTo>
                    <a:lnTo>
                      <a:pt x="1673" y="913"/>
                    </a:lnTo>
                    <a:lnTo>
                      <a:pt x="1756" y="810"/>
                    </a:lnTo>
                    <a:lnTo>
                      <a:pt x="1710" y="758"/>
                    </a:lnTo>
                    <a:lnTo>
                      <a:pt x="1600" y="685"/>
                    </a:lnTo>
                    <a:lnTo>
                      <a:pt x="1518" y="602"/>
                    </a:lnTo>
                    <a:lnTo>
                      <a:pt x="1456" y="480"/>
                    </a:lnTo>
                    <a:lnTo>
                      <a:pt x="1546" y="270"/>
                    </a:lnTo>
                    <a:lnTo>
                      <a:pt x="1637" y="246"/>
                    </a:lnTo>
                    <a:lnTo>
                      <a:pt x="1755" y="273"/>
                    </a:lnTo>
                    <a:lnTo>
                      <a:pt x="1966" y="360"/>
                    </a:lnTo>
                    <a:lnTo>
                      <a:pt x="1846" y="480"/>
                    </a:lnTo>
                    <a:lnTo>
                      <a:pt x="2026" y="630"/>
                    </a:lnTo>
                    <a:lnTo>
                      <a:pt x="2130" y="657"/>
                    </a:lnTo>
                    <a:lnTo>
                      <a:pt x="2206" y="600"/>
                    </a:lnTo>
                    <a:lnTo>
                      <a:pt x="2139" y="511"/>
                    </a:lnTo>
                    <a:lnTo>
                      <a:pt x="2075" y="429"/>
                    </a:lnTo>
                    <a:lnTo>
                      <a:pt x="2116" y="270"/>
                    </a:lnTo>
                    <a:lnTo>
                      <a:pt x="2167" y="182"/>
                    </a:lnTo>
                    <a:lnTo>
                      <a:pt x="2139" y="81"/>
                    </a:lnTo>
                    <a:lnTo>
                      <a:pt x="2296" y="0"/>
                    </a:lnTo>
                    <a:lnTo>
                      <a:pt x="2386" y="120"/>
                    </a:lnTo>
                    <a:lnTo>
                      <a:pt x="2552" y="127"/>
                    </a:lnTo>
                    <a:lnTo>
                      <a:pt x="2679" y="63"/>
                    </a:lnTo>
                    <a:lnTo>
                      <a:pt x="2843" y="127"/>
                    </a:lnTo>
                    <a:lnTo>
                      <a:pt x="2872" y="207"/>
                    </a:lnTo>
                    <a:lnTo>
                      <a:pt x="2971" y="145"/>
                    </a:lnTo>
                    <a:lnTo>
                      <a:pt x="3032" y="231"/>
                    </a:lnTo>
                    <a:lnTo>
                      <a:pt x="3136" y="210"/>
                    </a:lnTo>
                    <a:lnTo>
                      <a:pt x="3184" y="399"/>
                    </a:lnTo>
                    <a:lnTo>
                      <a:pt x="3286" y="420"/>
                    </a:lnTo>
                    <a:lnTo>
                      <a:pt x="3368" y="551"/>
                    </a:lnTo>
                    <a:lnTo>
                      <a:pt x="3346" y="648"/>
                    </a:lnTo>
                    <a:lnTo>
                      <a:pt x="3474" y="666"/>
                    </a:lnTo>
                    <a:lnTo>
                      <a:pt x="3493" y="813"/>
                    </a:lnTo>
                    <a:lnTo>
                      <a:pt x="3685" y="950"/>
                    </a:lnTo>
                    <a:lnTo>
                      <a:pt x="3785" y="1050"/>
                    </a:lnTo>
                    <a:lnTo>
                      <a:pt x="3826" y="1170"/>
                    </a:lnTo>
                    <a:close/>
                  </a:path>
                </a:pathLst>
              </a:custGeom>
              <a:solidFill>
                <a:srgbClr val="94C500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 dirty="0">
                  <a:solidFill>
                    <a:sysClr val="windowText" lastClr="000000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189">
                <a:extLst>
                  <a:ext uri="{FF2B5EF4-FFF2-40B4-BE49-F238E27FC236}">
                    <a16:creationId xmlns:a16="http://schemas.microsoft.com/office/drawing/2014/main" id="{6F429963-AC3C-4C4A-865A-B96EEF5E7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202" y="2260359"/>
                <a:ext cx="354037" cy="236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AK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429277C-CBDD-D14B-B81B-186719581822}"/>
                </a:ext>
              </a:extLst>
            </p:cNvPr>
            <p:cNvGrpSpPr/>
            <p:nvPr/>
          </p:nvGrpSpPr>
          <p:grpSpPr>
            <a:xfrm>
              <a:off x="3116353" y="2683041"/>
              <a:ext cx="897782" cy="567356"/>
              <a:chOff x="2447883" y="2592677"/>
              <a:chExt cx="897782" cy="567356"/>
            </a:xfrm>
          </p:grpSpPr>
          <p:grpSp>
            <p:nvGrpSpPr>
              <p:cNvPr id="117" name="组合 213">
                <a:extLst>
                  <a:ext uri="{FF2B5EF4-FFF2-40B4-BE49-F238E27FC236}">
                    <a16:creationId xmlns:a16="http://schemas.microsoft.com/office/drawing/2014/main" id="{D3D4F799-BAEA-C440-A427-6F12ADFBEEEB}"/>
                  </a:ext>
                </a:extLst>
              </p:cNvPr>
              <p:cNvGrpSpPr/>
              <p:nvPr/>
            </p:nvGrpSpPr>
            <p:grpSpPr>
              <a:xfrm>
                <a:off x="2447883" y="2592677"/>
                <a:ext cx="897782" cy="567356"/>
                <a:chOff x="2035957" y="4072979"/>
                <a:chExt cx="734465" cy="464147"/>
              </a:xfrm>
              <a:solidFill>
                <a:srgbClr val="94C500"/>
              </a:solidFill>
            </p:grpSpPr>
            <p:sp>
              <p:nvSpPr>
                <p:cNvPr id="118" name="Freeform 63">
                  <a:extLst>
                    <a:ext uri="{FF2B5EF4-FFF2-40B4-BE49-F238E27FC236}">
                      <a16:creationId xmlns:a16="http://schemas.microsoft.com/office/drawing/2014/main" id="{D7B7EEFF-7F51-6849-9D8C-11EBE18F8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515" y="4320910"/>
                  <a:ext cx="183907" cy="216216"/>
                </a:xfrm>
                <a:custGeom>
                  <a:avLst/>
                  <a:gdLst>
                    <a:gd name="T0" fmla="*/ 43 w 834"/>
                    <a:gd name="T1" fmla="*/ 181 h 980"/>
                    <a:gd name="T2" fmla="*/ 35 w 834"/>
                    <a:gd name="T3" fmla="*/ 172 h 980"/>
                    <a:gd name="T4" fmla="*/ 26 w 834"/>
                    <a:gd name="T5" fmla="*/ 155 h 980"/>
                    <a:gd name="T6" fmla="*/ 32 w 834"/>
                    <a:gd name="T7" fmla="*/ 143 h 980"/>
                    <a:gd name="T8" fmla="*/ 26 w 834"/>
                    <a:gd name="T9" fmla="*/ 124 h 980"/>
                    <a:gd name="T10" fmla="*/ 17 w 834"/>
                    <a:gd name="T11" fmla="*/ 103 h 980"/>
                    <a:gd name="T12" fmla="*/ 0 w 834"/>
                    <a:gd name="T13" fmla="*/ 86 h 980"/>
                    <a:gd name="T14" fmla="*/ 9 w 834"/>
                    <a:gd name="T15" fmla="*/ 69 h 980"/>
                    <a:gd name="T16" fmla="*/ 19 w 834"/>
                    <a:gd name="T17" fmla="*/ 55 h 980"/>
                    <a:gd name="T18" fmla="*/ 28 w 834"/>
                    <a:gd name="T19" fmla="*/ 46 h 980"/>
                    <a:gd name="T20" fmla="*/ 20 w 834"/>
                    <a:gd name="T21" fmla="*/ 30 h 980"/>
                    <a:gd name="T22" fmla="*/ 9 w 834"/>
                    <a:gd name="T23" fmla="*/ 26 h 980"/>
                    <a:gd name="T24" fmla="*/ 9 w 834"/>
                    <a:gd name="T25" fmla="*/ 16 h 980"/>
                    <a:gd name="T26" fmla="*/ 17 w 834"/>
                    <a:gd name="T27" fmla="*/ 0 h 980"/>
                    <a:gd name="T28" fmla="*/ 26 w 834"/>
                    <a:gd name="T29" fmla="*/ 10 h 980"/>
                    <a:gd name="T30" fmla="*/ 44 w 834"/>
                    <a:gd name="T31" fmla="*/ 17 h 980"/>
                    <a:gd name="T32" fmla="*/ 60 w 834"/>
                    <a:gd name="T33" fmla="*/ 17 h 980"/>
                    <a:gd name="T34" fmla="*/ 76 w 834"/>
                    <a:gd name="T35" fmla="*/ 24 h 980"/>
                    <a:gd name="T36" fmla="*/ 91 w 834"/>
                    <a:gd name="T37" fmla="*/ 27 h 980"/>
                    <a:gd name="T38" fmla="*/ 103 w 834"/>
                    <a:gd name="T39" fmla="*/ 43 h 980"/>
                    <a:gd name="T40" fmla="*/ 117 w 834"/>
                    <a:gd name="T41" fmla="*/ 54 h 980"/>
                    <a:gd name="T42" fmla="*/ 120 w 834"/>
                    <a:gd name="T43" fmla="*/ 69 h 980"/>
                    <a:gd name="T44" fmla="*/ 144 w 834"/>
                    <a:gd name="T45" fmla="*/ 78 h 980"/>
                    <a:gd name="T46" fmla="*/ 158 w 834"/>
                    <a:gd name="T47" fmla="*/ 92 h 980"/>
                    <a:gd name="T48" fmla="*/ 150 w 834"/>
                    <a:gd name="T49" fmla="*/ 102 h 980"/>
                    <a:gd name="T50" fmla="*/ 140 w 834"/>
                    <a:gd name="T51" fmla="*/ 121 h 980"/>
                    <a:gd name="T52" fmla="*/ 125 w 834"/>
                    <a:gd name="T53" fmla="*/ 124 h 980"/>
                    <a:gd name="T54" fmla="*/ 103 w 834"/>
                    <a:gd name="T55" fmla="*/ 134 h 980"/>
                    <a:gd name="T56" fmla="*/ 91 w 834"/>
                    <a:gd name="T57" fmla="*/ 147 h 980"/>
                    <a:gd name="T58" fmla="*/ 79 w 834"/>
                    <a:gd name="T59" fmla="*/ 157 h 980"/>
                    <a:gd name="T60" fmla="*/ 76 w 834"/>
                    <a:gd name="T61" fmla="*/ 171 h 980"/>
                    <a:gd name="T62" fmla="*/ 67 w 834"/>
                    <a:gd name="T63" fmla="*/ 186 h 980"/>
                    <a:gd name="T64" fmla="*/ 43 w 834"/>
                    <a:gd name="T65" fmla="*/ 181 h 9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34" h="980">
                      <a:moveTo>
                        <a:pt x="226" y="952"/>
                      </a:moveTo>
                      <a:lnTo>
                        <a:pt x="186" y="908"/>
                      </a:lnTo>
                      <a:lnTo>
                        <a:pt x="136" y="816"/>
                      </a:lnTo>
                      <a:lnTo>
                        <a:pt x="170" y="756"/>
                      </a:lnTo>
                      <a:lnTo>
                        <a:pt x="138" y="652"/>
                      </a:lnTo>
                      <a:lnTo>
                        <a:pt x="90" y="544"/>
                      </a:lnTo>
                      <a:lnTo>
                        <a:pt x="0" y="453"/>
                      </a:lnTo>
                      <a:lnTo>
                        <a:pt x="45" y="363"/>
                      </a:lnTo>
                      <a:lnTo>
                        <a:pt x="98" y="292"/>
                      </a:lnTo>
                      <a:lnTo>
                        <a:pt x="146" y="244"/>
                      </a:lnTo>
                      <a:lnTo>
                        <a:pt x="106" y="156"/>
                      </a:lnTo>
                      <a:lnTo>
                        <a:pt x="45" y="136"/>
                      </a:lnTo>
                      <a:lnTo>
                        <a:pt x="50" y="84"/>
                      </a:lnTo>
                      <a:lnTo>
                        <a:pt x="90" y="0"/>
                      </a:lnTo>
                      <a:lnTo>
                        <a:pt x="138" y="52"/>
                      </a:lnTo>
                      <a:lnTo>
                        <a:pt x="234" y="92"/>
                      </a:lnTo>
                      <a:lnTo>
                        <a:pt x="317" y="91"/>
                      </a:lnTo>
                      <a:lnTo>
                        <a:pt x="402" y="124"/>
                      </a:lnTo>
                      <a:lnTo>
                        <a:pt x="482" y="140"/>
                      </a:lnTo>
                      <a:lnTo>
                        <a:pt x="544" y="227"/>
                      </a:lnTo>
                      <a:lnTo>
                        <a:pt x="618" y="284"/>
                      </a:lnTo>
                      <a:lnTo>
                        <a:pt x="635" y="363"/>
                      </a:lnTo>
                      <a:lnTo>
                        <a:pt x="762" y="412"/>
                      </a:lnTo>
                      <a:lnTo>
                        <a:pt x="834" y="484"/>
                      </a:lnTo>
                      <a:lnTo>
                        <a:pt x="794" y="540"/>
                      </a:lnTo>
                      <a:lnTo>
                        <a:pt x="738" y="636"/>
                      </a:lnTo>
                      <a:lnTo>
                        <a:pt x="658" y="652"/>
                      </a:lnTo>
                      <a:lnTo>
                        <a:pt x="546" y="708"/>
                      </a:lnTo>
                      <a:lnTo>
                        <a:pt x="482" y="772"/>
                      </a:lnTo>
                      <a:lnTo>
                        <a:pt x="418" y="828"/>
                      </a:lnTo>
                      <a:lnTo>
                        <a:pt x="402" y="900"/>
                      </a:lnTo>
                      <a:lnTo>
                        <a:pt x="354" y="980"/>
                      </a:lnTo>
                      <a:lnTo>
                        <a:pt x="226" y="952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119" name="Freeform 64">
                  <a:extLst>
                    <a:ext uri="{FF2B5EF4-FFF2-40B4-BE49-F238E27FC236}">
                      <a16:creationId xmlns:a16="http://schemas.microsoft.com/office/drawing/2014/main" id="{61018AF5-4C75-B843-8AA4-7D93BBEC5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6637" y="4140727"/>
                  <a:ext cx="90790" cy="80209"/>
                </a:xfrm>
                <a:custGeom>
                  <a:avLst/>
                  <a:gdLst>
                    <a:gd name="T0" fmla="*/ 0 w 414"/>
                    <a:gd name="T1" fmla="*/ 20 h 364"/>
                    <a:gd name="T2" fmla="*/ 20 w 414"/>
                    <a:gd name="T3" fmla="*/ 18 h 364"/>
                    <a:gd name="T4" fmla="*/ 24 w 414"/>
                    <a:gd name="T5" fmla="*/ 7 h 364"/>
                    <a:gd name="T6" fmla="*/ 37 w 414"/>
                    <a:gd name="T7" fmla="*/ 0 h 364"/>
                    <a:gd name="T8" fmla="*/ 49 w 414"/>
                    <a:gd name="T9" fmla="*/ 13 h 364"/>
                    <a:gd name="T10" fmla="*/ 57 w 414"/>
                    <a:gd name="T11" fmla="*/ 30 h 364"/>
                    <a:gd name="T12" fmla="*/ 66 w 414"/>
                    <a:gd name="T13" fmla="*/ 35 h 364"/>
                    <a:gd name="T14" fmla="*/ 77 w 414"/>
                    <a:gd name="T15" fmla="*/ 39 h 364"/>
                    <a:gd name="T16" fmla="*/ 78 w 414"/>
                    <a:gd name="T17" fmla="*/ 52 h 364"/>
                    <a:gd name="T18" fmla="*/ 61 w 414"/>
                    <a:gd name="T19" fmla="*/ 61 h 364"/>
                    <a:gd name="T20" fmla="*/ 43 w 414"/>
                    <a:gd name="T21" fmla="*/ 69 h 364"/>
                    <a:gd name="T22" fmla="*/ 26 w 414"/>
                    <a:gd name="T23" fmla="*/ 60 h 364"/>
                    <a:gd name="T24" fmla="*/ 17 w 414"/>
                    <a:gd name="T25" fmla="*/ 52 h 364"/>
                    <a:gd name="T26" fmla="*/ 17 w 414"/>
                    <a:gd name="T27" fmla="*/ 43 h 364"/>
                    <a:gd name="T28" fmla="*/ 2 w 414"/>
                    <a:gd name="T29" fmla="*/ 36 h 364"/>
                    <a:gd name="T30" fmla="*/ 0 w 414"/>
                    <a:gd name="T31" fmla="*/ 20 h 3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4" h="364">
                      <a:moveTo>
                        <a:pt x="0" y="108"/>
                      </a:moveTo>
                      <a:lnTo>
                        <a:pt x="108" y="96"/>
                      </a:lnTo>
                      <a:lnTo>
                        <a:pt x="126" y="36"/>
                      </a:lnTo>
                      <a:lnTo>
                        <a:pt x="198" y="0"/>
                      </a:lnTo>
                      <a:lnTo>
                        <a:pt x="258" y="66"/>
                      </a:lnTo>
                      <a:lnTo>
                        <a:pt x="300" y="156"/>
                      </a:lnTo>
                      <a:lnTo>
                        <a:pt x="348" y="186"/>
                      </a:lnTo>
                      <a:lnTo>
                        <a:pt x="408" y="204"/>
                      </a:lnTo>
                      <a:lnTo>
                        <a:pt x="414" y="276"/>
                      </a:lnTo>
                      <a:lnTo>
                        <a:pt x="324" y="324"/>
                      </a:lnTo>
                      <a:lnTo>
                        <a:pt x="226" y="364"/>
                      </a:lnTo>
                      <a:lnTo>
                        <a:pt x="136" y="319"/>
                      </a:lnTo>
                      <a:lnTo>
                        <a:pt x="90" y="274"/>
                      </a:lnTo>
                      <a:lnTo>
                        <a:pt x="90" y="228"/>
                      </a:lnTo>
                      <a:lnTo>
                        <a:pt x="12" y="192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120" name="Freeform 65">
                  <a:extLst>
                    <a:ext uri="{FF2B5EF4-FFF2-40B4-BE49-F238E27FC236}">
                      <a16:creationId xmlns:a16="http://schemas.microsoft.com/office/drawing/2014/main" id="{949C4970-60FF-784B-A206-D0D36EDB7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957" y="4072979"/>
                  <a:ext cx="62854" cy="58123"/>
                </a:xfrm>
                <a:custGeom>
                  <a:avLst/>
                  <a:gdLst>
                    <a:gd name="T0" fmla="*/ 47 w 285"/>
                    <a:gd name="T1" fmla="*/ 47 h 259"/>
                    <a:gd name="T2" fmla="*/ 54 w 285"/>
                    <a:gd name="T3" fmla="*/ 35 h 259"/>
                    <a:gd name="T4" fmla="*/ 54 w 285"/>
                    <a:gd name="T5" fmla="*/ 18 h 259"/>
                    <a:gd name="T6" fmla="*/ 52 w 285"/>
                    <a:gd name="T7" fmla="*/ 1 h 259"/>
                    <a:gd name="T8" fmla="*/ 37 w 285"/>
                    <a:gd name="T9" fmla="*/ 0 h 259"/>
                    <a:gd name="T10" fmla="*/ 23 w 285"/>
                    <a:gd name="T11" fmla="*/ 1 h 259"/>
                    <a:gd name="T12" fmla="*/ 11 w 285"/>
                    <a:gd name="T13" fmla="*/ 9 h 259"/>
                    <a:gd name="T14" fmla="*/ 2 w 285"/>
                    <a:gd name="T15" fmla="*/ 26 h 259"/>
                    <a:gd name="T16" fmla="*/ 0 w 285"/>
                    <a:gd name="T17" fmla="*/ 40 h 259"/>
                    <a:gd name="T18" fmla="*/ 8 w 285"/>
                    <a:gd name="T19" fmla="*/ 47 h 259"/>
                    <a:gd name="T20" fmla="*/ 20 w 285"/>
                    <a:gd name="T21" fmla="*/ 44 h 259"/>
                    <a:gd name="T22" fmla="*/ 33 w 285"/>
                    <a:gd name="T23" fmla="*/ 50 h 259"/>
                    <a:gd name="T24" fmla="*/ 47 w 285"/>
                    <a:gd name="T25" fmla="*/ 47 h 25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5" h="259">
                      <a:moveTo>
                        <a:pt x="246" y="241"/>
                      </a:moveTo>
                      <a:lnTo>
                        <a:pt x="285" y="182"/>
                      </a:lnTo>
                      <a:lnTo>
                        <a:pt x="285" y="91"/>
                      </a:lnTo>
                      <a:lnTo>
                        <a:pt x="276" y="7"/>
                      </a:lnTo>
                      <a:lnTo>
                        <a:pt x="194" y="0"/>
                      </a:lnTo>
                      <a:lnTo>
                        <a:pt x="120" y="7"/>
                      </a:lnTo>
                      <a:lnTo>
                        <a:pt x="58" y="46"/>
                      </a:lnTo>
                      <a:lnTo>
                        <a:pt x="13" y="136"/>
                      </a:lnTo>
                      <a:lnTo>
                        <a:pt x="0" y="205"/>
                      </a:lnTo>
                      <a:lnTo>
                        <a:pt x="41" y="241"/>
                      </a:lnTo>
                      <a:lnTo>
                        <a:pt x="104" y="227"/>
                      </a:lnTo>
                      <a:lnTo>
                        <a:pt x="173" y="259"/>
                      </a:lnTo>
                      <a:lnTo>
                        <a:pt x="246" y="241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121" name="Freeform 66">
                  <a:extLst>
                    <a:ext uri="{FF2B5EF4-FFF2-40B4-BE49-F238E27FC236}">
                      <a16:creationId xmlns:a16="http://schemas.microsoft.com/office/drawing/2014/main" id="{6797971A-8D63-2E40-99D7-D644D2A03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1686" y="4225586"/>
                  <a:ext cx="100101" cy="66260"/>
                </a:xfrm>
                <a:custGeom>
                  <a:avLst/>
                  <a:gdLst>
                    <a:gd name="T0" fmla="*/ 50 w 453"/>
                    <a:gd name="T1" fmla="*/ 57 h 300"/>
                    <a:gd name="T2" fmla="*/ 43 w 453"/>
                    <a:gd name="T3" fmla="*/ 48 h 300"/>
                    <a:gd name="T4" fmla="*/ 36 w 453"/>
                    <a:gd name="T5" fmla="*/ 38 h 300"/>
                    <a:gd name="T6" fmla="*/ 23 w 453"/>
                    <a:gd name="T7" fmla="*/ 29 h 300"/>
                    <a:gd name="T8" fmla="*/ 9 w 453"/>
                    <a:gd name="T9" fmla="*/ 31 h 300"/>
                    <a:gd name="T10" fmla="*/ 2 w 453"/>
                    <a:gd name="T11" fmla="*/ 22 h 300"/>
                    <a:gd name="T12" fmla="*/ 0 w 453"/>
                    <a:gd name="T13" fmla="*/ 13 h 300"/>
                    <a:gd name="T14" fmla="*/ 9 w 453"/>
                    <a:gd name="T15" fmla="*/ 5 h 300"/>
                    <a:gd name="T16" fmla="*/ 10 w 453"/>
                    <a:gd name="T17" fmla="*/ 0 h 300"/>
                    <a:gd name="T18" fmla="*/ 26 w 453"/>
                    <a:gd name="T19" fmla="*/ 5 h 300"/>
                    <a:gd name="T20" fmla="*/ 37 w 453"/>
                    <a:gd name="T21" fmla="*/ 9 h 300"/>
                    <a:gd name="T22" fmla="*/ 43 w 453"/>
                    <a:gd name="T23" fmla="*/ 5 h 300"/>
                    <a:gd name="T24" fmla="*/ 61 w 453"/>
                    <a:gd name="T25" fmla="*/ 2 h 300"/>
                    <a:gd name="T26" fmla="*/ 69 w 453"/>
                    <a:gd name="T27" fmla="*/ 13 h 300"/>
                    <a:gd name="T28" fmla="*/ 86 w 453"/>
                    <a:gd name="T29" fmla="*/ 22 h 300"/>
                    <a:gd name="T30" fmla="*/ 86 w 453"/>
                    <a:gd name="T31" fmla="*/ 39 h 300"/>
                    <a:gd name="T32" fmla="*/ 74 w 453"/>
                    <a:gd name="T33" fmla="*/ 49 h 300"/>
                    <a:gd name="T34" fmla="*/ 67 w 453"/>
                    <a:gd name="T35" fmla="*/ 50 h 300"/>
                    <a:gd name="T36" fmla="*/ 58 w 453"/>
                    <a:gd name="T37" fmla="*/ 51 h 300"/>
                    <a:gd name="T38" fmla="*/ 50 w 453"/>
                    <a:gd name="T39" fmla="*/ 57 h 3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453" h="300">
                      <a:moveTo>
                        <a:pt x="265" y="300"/>
                      </a:moveTo>
                      <a:lnTo>
                        <a:pt x="226" y="252"/>
                      </a:lnTo>
                      <a:lnTo>
                        <a:pt x="187" y="198"/>
                      </a:lnTo>
                      <a:lnTo>
                        <a:pt x="121" y="150"/>
                      </a:lnTo>
                      <a:lnTo>
                        <a:pt x="45" y="162"/>
                      </a:lnTo>
                      <a:lnTo>
                        <a:pt x="13" y="114"/>
                      </a:lnTo>
                      <a:lnTo>
                        <a:pt x="0" y="71"/>
                      </a:lnTo>
                      <a:lnTo>
                        <a:pt x="45" y="26"/>
                      </a:lnTo>
                      <a:lnTo>
                        <a:pt x="55" y="0"/>
                      </a:lnTo>
                      <a:lnTo>
                        <a:pt x="136" y="26"/>
                      </a:lnTo>
                      <a:lnTo>
                        <a:pt x="193" y="48"/>
                      </a:lnTo>
                      <a:lnTo>
                        <a:pt x="226" y="26"/>
                      </a:lnTo>
                      <a:lnTo>
                        <a:pt x="319" y="12"/>
                      </a:lnTo>
                      <a:lnTo>
                        <a:pt x="363" y="71"/>
                      </a:lnTo>
                      <a:lnTo>
                        <a:pt x="453" y="116"/>
                      </a:lnTo>
                      <a:lnTo>
                        <a:pt x="453" y="207"/>
                      </a:lnTo>
                      <a:lnTo>
                        <a:pt x="391" y="258"/>
                      </a:lnTo>
                      <a:lnTo>
                        <a:pt x="355" y="264"/>
                      </a:lnTo>
                      <a:lnTo>
                        <a:pt x="307" y="270"/>
                      </a:lnTo>
                      <a:lnTo>
                        <a:pt x="265" y="300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122" name="Freeform 67">
                  <a:extLst>
                    <a:ext uri="{FF2B5EF4-FFF2-40B4-BE49-F238E27FC236}">
                      <a16:creationId xmlns:a16="http://schemas.microsoft.com/office/drawing/2014/main" id="{215EBB33-6346-1E40-90F0-D29BE0941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4713" y="4165719"/>
                  <a:ext cx="89626" cy="30224"/>
                </a:xfrm>
                <a:custGeom>
                  <a:avLst/>
                  <a:gdLst>
                    <a:gd name="T0" fmla="*/ 27 w 409"/>
                    <a:gd name="T1" fmla="*/ 2 h 136"/>
                    <a:gd name="T2" fmla="*/ 13 w 409"/>
                    <a:gd name="T3" fmla="*/ 0 h 136"/>
                    <a:gd name="T4" fmla="*/ 0 w 409"/>
                    <a:gd name="T5" fmla="*/ 9 h 136"/>
                    <a:gd name="T6" fmla="*/ 8 w 409"/>
                    <a:gd name="T7" fmla="*/ 21 h 136"/>
                    <a:gd name="T8" fmla="*/ 17 w 409"/>
                    <a:gd name="T9" fmla="*/ 26 h 136"/>
                    <a:gd name="T10" fmla="*/ 34 w 409"/>
                    <a:gd name="T11" fmla="*/ 17 h 136"/>
                    <a:gd name="T12" fmla="*/ 43 w 409"/>
                    <a:gd name="T13" fmla="*/ 17 h 136"/>
                    <a:gd name="T14" fmla="*/ 63 w 409"/>
                    <a:gd name="T15" fmla="*/ 22 h 136"/>
                    <a:gd name="T16" fmla="*/ 70 w 409"/>
                    <a:gd name="T17" fmla="*/ 19 h 136"/>
                    <a:gd name="T18" fmla="*/ 77 w 409"/>
                    <a:gd name="T19" fmla="*/ 17 h 136"/>
                    <a:gd name="T20" fmla="*/ 77 w 409"/>
                    <a:gd name="T21" fmla="*/ 9 h 136"/>
                    <a:gd name="T22" fmla="*/ 68 w 409"/>
                    <a:gd name="T23" fmla="*/ 0 h 136"/>
                    <a:gd name="T24" fmla="*/ 57 w 409"/>
                    <a:gd name="T25" fmla="*/ 3 h 136"/>
                    <a:gd name="T26" fmla="*/ 43 w 409"/>
                    <a:gd name="T27" fmla="*/ 9 h 136"/>
                    <a:gd name="T28" fmla="*/ 27 w 409"/>
                    <a:gd name="T29" fmla="*/ 2 h 1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09" h="136">
                      <a:moveTo>
                        <a:pt x="146" y="8"/>
                      </a:moveTo>
                      <a:lnTo>
                        <a:pt x="68" y="2"/>
                      </a:lnTo>
                      <a:lnTo>
                        <a:pt x="0" y="45"/>
                      </a:lnTo>
                      <a:lnTo>
                        <a:pt x="44" y="110"/>
                      </a:lnTo>
                      <a:lnTo>
                        <a:pt x="91" y="136"/>
                      </a:lnTo>
                      <a:lnTo>
                        <a:pt x="182" y="90"/>
                      </a:lnTo>
                      <a:lnTo>
                        <a:pt x="227" y="90"/>
                      </a:lnTo>
                      <a:lnTo>
                        <a:pt x="332" y="116"/>
                      </a:lnTo>
                      <a:lnTo>
                        <a:pt x="374" y="98"/>
                      </a:lnTo>
                      <a:lnTo>
                        <a:pt x="409" y="90"/>
                      </a:lnTo>
                      <a:lnTo>
                        <a:pt x="409" y="45"/>
                      </a:lnTo>
                      <a:lnTo>
                        <a:pt x="363" y="0"/>
                      </a:lnTo>
                      <a:lnTo>
                        <a:pt x="302" y="14"/>
                      </a:lnTo>
                      <a:lnTo>
                        <a:pt x="227" y="45"/>
                      </a:lnTo>
                      <a:lnTo>
                        <a:pt x="146" y="8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123" name="Freeform 68">
                  <a:extLst>
                    <a:ext uri="{FF2B5EF4-FFF2-40B4-BE49-F238E27FC236}">
                      <a16:creationId xmlns:a16="http://schemas.microsoft.com/office/drawing/2014/main" id="{F5BB4903-2F04-5B47-BA95-724585256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887" y="4231399"/>
                  <a:ext cx="36083" cy="40686"/>
                </a:xfrm>
                <a:custGeom>
                  <a:avLst/>
                  <a:gdLst>
                    <a:gd name="T0" fmla="*/ 31 w 162"/>
                    <a:gd name="T1" fmla="*/ 13 h 181"/>
                    <a:gd name="T2" fmla="*/ 17 w 162"/>
                    <a:gd name="T3" fmla="*/ 9 h 181"/>
                    <a:gd name="T4" fmla="*/ 9 w 162"/>
                    <a:gd name="T5" fmla="*/ 0 h 181"/>
                    <a:gd name="T6" fmla="*/ 0 w 162"/>
                    <a:gd name="T7" fmla="*/ 9 h 181"/>
                    <a:gd name="T8" fmla="*/ 7 w 162"/>
                    <a:gd name="T9" fmla="*/ 23 h 181"/>
                    <a:gd name="T10" fmla="*/ 13 w 162"/>
                    <a:gd name="T11" fmla="*/ 32 h 181"/>
                    <a:gd name="T12" fmla="*/ 20 w 162"/>
                    <a:gd name="T13" fmla="*/ 35 h 181"/>
                    <a:gd name="T14" fmla="*/ 29 w 162"/>
                    <a:gd name="T15" fmla="*/ 25 h 181"/>
                    <a:gd name="T16" fmla="*/ 31 w 162"/>
                    <a:gd name="T17" fmla="*/ 13 h 1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2" h="181">
                      <a:moveTo>
                        <a:pt x="162" y="67"/>
                      </a:moveTo>
                      <a:lnTo>
                        <a:pt x="91" y="45"/>
                      </a:lnTo>
                      <a:lnTo>
                        <a:pt x="45" y="0"/>
                      </a:lnTo>
                      <a:lnTo>
                        <a:pt x="0" y="45"/>
                      </a:lnTo>
                      <a:lnTo>
                        <a:pt x="36" y="121"/>
                      </a:lnTo>
                      <a:lnTo>
                        <a:pt x="66" y="163"/>
                      </a:lnTo>
                      <a:lnTo>
                        <a:pt x="102" y="181"/>
                      </a:lnTo>
                      <a:lnTo>
                        <a:pt x="150" y="127"/>
                      </a:lnTo>
                      <a:lnTo>
                        <a:pt x="162" y="67"/>
                      </a:lnTo>
                      <a:close/>
                    </a:path>
                  </a:pathLst>
                </a:custGeom>
                <a:grpFill/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  <a:latin typeface="Century Gothic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sp>
            <p:nvSpPr>
              <p:cNvPr id="62" name="Rectangle 190">
                <a:extLst>
                  <a:ext uri="{FF2B5EF4-FFF2-40B4-BE49-F238E27FC236}">
                    <a16:creationId xmlns:a16="http://schemas.microsoft.com/office/drawing/2014/main" id="{DD3B61AB-035D-ED4C-BA21-B8FAD3267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5556" y="2894884"/>
                <a:ext cx="311382" cy="236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HI</a:t>
                </a:r>
              </a:p>
            </p:txBody>
          </p:sp>
        </p:grpSp>
        <p:sp>
          <p:nvSpPr>
            <p:cNvPr id="63" name="Line 191">
              <a:extLst>
                <a:ext uri="{FF2B5EF4-FFF2-40B4-BE49-F238E27FC236}">
                  <a16:creationId xmlns:a16="http://schemas.microsoft.com/office/drawing/2014/main" id="{A635A14B-3BE1-0B45-B68C-00DFDC91DA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07284" y="1245865"/>
              <a:ext cx="63983" cy="63983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96062" y="3461774"/>
            <a:ext cx="8534400" cy="122533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 candidates to hold a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master’s degree</a:t>
            </a:r>
            <a:r>
              <a:rPr lang="en-US" sz="2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have at least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years</a:t>
            </a:r>
            <a:r>
              <a:rPr lang="en-US" sz="2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teaching or related experience to qualify for an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initial school leader certification</a:t>
            </a:r>
            <a:r>
              <a:rPr lang="en-US" sz="2200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84EC61C-56A0-5B4C-B2D8-7D4CE8B34DEB}"/>
              </a:ext>
            </a:extLst>
          </p:cNvPr>
          <p:cNvSpPr/>
          <p:nvPr/>
        </p:nvSpPr>
        <p:spPr>
          <a:xfrm>
            <a:off x="219304" y="2148223"/>
            <a:ext cx="1776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101600" dist="127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1726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0CCF47-549B-4841-B171-B0A6138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737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4-Year Public High School Graduation Rate</a:t>
            </a:r>
            <a:br>
              <a:rPr lang="en-US" sz="4800" dirty="0"/>
            </a:br>
            <a:r>
              <a:rPr lang="en-US" sz="3600" dirty="0"/>
              <a:t>2015-16 </a:t>
            </a:r>
            <a:endParaRPr lang="en-US" sz="4800" dirty="0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54819E6B-C3DB-8442-BD80-84EAF6F4B53D}"/>
              </a:ext>
            </a:extLst>
          </p:cNvPr>
          <p:cNvSpPr>
            <a:spLocks/>
          </p:cNvSpPr>
          <p:nvPr/>
        </p:nvSpPr>
        <p:spPr bwMode="auto">
          <a:xfrm>
            <a:off x="2637100" y="2048812"/>
            <a:ext cx="3535101" cy="2239045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ED8B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2EB07-DFB6-7348-925E-2E17CD611769}"/>
              </a:ext>
            </a:extLst>
          </p:cNvPr>
          <p:cNvSpPr/>
          <p:nvPr/>
        </p:nvSpPr>
        <p:spPr>
          <a:xfrm>
            <a:off x="3804966" y="2814390"/>
            <a:ext cx="1199367" cy="707886"/>
          </a:xfrm>
          <a:prstGeom prst="rect">
            <a:avLst/>
          </a:prstGeom>
          <a:effectLst>
            <a:outerShdw blurRad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84%</a:t>
            </a:r>
          </a:p>
        </p:txBody>
      </p:sp>
    </p:spTree>
    <p:extLst>
      <p:ext uri="{BB962C8B-B14F-4D97-AF65-F5344CB8AC3E}">
        <p14:creationId xmlns:p14="http://schemas.microsoft.com/office/powerpoint/2010/main" val="3858414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8458200" cy="1371600"/>
          </a:xfrm>
        </p:spPr>
        <p:txBody>
          <a:bodyPr/>
          <a:lstStyle/>
          <a:p>
            <a:r>
              <a:rPr lang="en-US" dirty="0">
                <a:effectLst>
                  <a:outerShdw blurRad="101600" dir="5400000" algn="ctr" rotWithShape="0">
                    <a:schemeClr val="tx1"/>
                  </a:outerShdw>
                </a:effectLst>
              </a:rPr>
              <a:t>Contact ECS with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8772" y="1962150"/>
            <a:ext cx="7298028" cy="2893100"/>
          </a:xfrm>
          <a:prstGeom prst="rect">
            <a:avLst/>
          </a:prstGeom>
          <a:noFill/>
          <a:effectLst>
            <a:outerShdw blurRad="63500" dir="5400000" algn="ctr" rotWithShape="0">
              <a:schemeClr val="tx1"/>
            </a:outerShdw>
          </a:effectLst>
        </p:spPr>
        <p:txBody>
          <a:bodyPr wrap="square" numCol="2" rtlCol="0">
            <a:spAutoFit/>
          </a:bodyPr>
          <a:lstStyle/>
          <a:p>
            <a:r>
              <a:rPr lang="en-US" sz="2600" b="1" dirty="0">
                <a:solidFill>
                  <a:srgbClr val="ED8B00"/>
                </a:solidFill>
                <a:latin typeface="Century Gothic" panose="020B0502020202020204" pitchFamily="34" charset="0"/>
              </a:rPr>
              <a:t>Micah Wixom</a:t>
            </a:r>
          </a:p>
          <a:p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Mwixom@ecs.org</a:t>
            </a:r>
          </a:p>
          <a:p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303-299-3673</a:t>
            </a:r>
          </a:p>
          <a:p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600" b="1" dirty="0">
                <a:solidFill>
                  <a:srgbClr val="ED8B00"/>
                </a:solidFill>
                <a:latin typeface="Century Gothic" panose="020B0502020202020204" pitchFamily="34" charset="0"/>
              </a:rPr>
              <a:t>Louisa Diffey</a:t>
            </a:r>
          </a:p>
          <a:p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Ldiffey@ecs.org</a:t>
            </a:r>
          </a:p>
          <a:p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303-299-3655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69464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82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97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9">
            <a:extLst>
              <a:ext uri="{FF2B5EF4-FFF2-40B4-BE49-F238E27FC236}">
                <a16:creationId xmlns:a16="http://schemas.microsoft.com/office/drawing/2014/main" id="{31EAEFB9-3DA4-8449-BE24-30A129AC532F}"/>
              </a:ext>
            </a:extLst>
          </p:cNvPr>
          <p:cNvSpPr>
            <a:spLocks/>
          </p:cNvSpPr>
          <p:nvPr/>
        </p:nvSpPr>
        <p:spPr bwMode="auto">
          <a:xfrm>
            <a:off x="664120" y="1"/>
            <a:ext cx="7888715" cy="4996515"/>
          </a:xfrm>
          <a:custGeom>
            <a:avLst/>
            <a:gdLst>
              <a:gd name="T0" fmla="*/ 172 w 20867"/>
              <a:gd name="T1" fmla="*/ 361 h 13216"/>
              <a:gd name="T2" fmla="*/ 61 w 20867"/>
              <a:gd name="T3" fmla="*/ 656 h 13216"/>
              <a:gd name="T4" fmla="*/ 27 w 20867"/>
              <a:gd name="T5" fmla="*/ 915 h 13216"/>
              <a:gd name="T6" fmla="*/ 92 w 20867"/>
              <a:gd name="T7" fmla="*/ 1127 h 13216"/>
              <a:gd name="T8" fmla="*/ 145 w 20867"/>
              <a:gd name="T9" fmla="*/ 1376 h 13216"/>
              <a:gd name="T10" fmla="*/ 323 w 20867"/>
              <a:gd name="T11" fmla="*/ 1603 h 13216"/>
              <a:gd name="T12" fmla="*/ 595 w 20867"/>
              <a:gd name="T13" fmla="*/ 1760 h 13216"/>
              <a:gd name="T14" fmla="*/ 1133 w 20867"/>
              <a:gd name="T15" fmla="*/ 1917 h 13216"/>
              <a:gd name="T16" fmla="*/ 1406 w 20867"/>
              <a:gd name="T17" fmla="*/ 2086 h 13216"/>
              <a:gd name="T18" fmla="*/ 1622 w 20867"/>
              <a:gd name="T19" fmla="*/ 2131 h 13216"/>
              <a:gd name="T20" fmla="*/ 1934 w 20867"/>
              <a:gd name="T21" fmla="*/ 2485 h 13216"/>
              <a:gd name="T22" fmla="*/ 2000 w 20867"/>
              <a:gd name="T23" fmla="*/ 2364 h 13216"/>
              <a:gd name="T24" fmla="*/ 2153 w 20867"/>
              <a:gd name="T25" fmla="*/ 2222 h 13216"/>
              <a:gd name="T26" fmla="*/ 2357 w 20867"/>
              <a:gd name="T27" fmla="*/ 2106 h 13216"/>
              <a:gd name="T28" fmla="*/ 2530 w 20867"/>
              <a:gd name="T29" fmla="*/ 2075 h 13216"/>
              <a:gd name="T30" fmla="*/ 2640 w 20867"/>
              <a:gd name="T31" fmla="*/ 2117 h 13216"/>
              <a:gd name="T32" fmla="*/ 2695 w 20867"/>
              <a:gd name="T33" fmla="*/ 2089 h 13216"/>
              <a:gd name="T34" fmla="*/ 2636 w 20867"/>
              <a:gd name="T35" fmla="*/ 2023 h 13216"/>
              <a:gd name="T36" fmla="*/ 2754 w 20867"/>
              <a:gd name="T37" fmla="*/ 1983 h 13216"/>
              <a:gd name="T38" fmla="*/ 2913 w 20867"/>
              <a:gd name="T39" fmla="*/ 1942 h 13216"/>
              <a:gd name="T40" fmla="*/ 3176 w 20867"/>
              <a:gd name="T41" fmla="*/ 1991 h 13216"/>
              <a:gd name="T42" fmla="*/ 3283 w 20867"/>
              <a:gd name="T43" fmla="*/ 2135 h 13216"/>
              <a:gd name="T44" fmla="*/ 3409 w 20867"/>
              <a:gd name="T45" fmla="*/ 2298 h 13216"/>
              <a:gd name="T46" fmla="*/ 3503 w 20867"/>
              <a:gd name="T47" fmla="*/ 2286 h 13216"/>
              <a:gd name="T48" fmla="*/ 3450 w 20867"/>
              <a:gd name="T49" fmla="*/ 2052 h 13216"/>
              <a:gd name="T50" fmla="*/ 3330 w 20867"/>
              <a:gd name="T51" fmla="*/ 1910 h 13216"/>
              <a:gd name="T52" fmla="*/ 3356 w 20867"/>
              <a:gd name="T53" fmla="*/ 1636 h 13216"/>
              <a:gd name="T54" fmla="*/ 3553 w 20867"/>
              <a:gd name="T55" fmla="*/ 1390 h 13216"/>
              <a:gd name="T56" fmla="*/ 3607 w 20867"/>
              <a:gd name="T57" fmla="*/ 1269 h 13216"/>
              <a:gd name="T58" fmla="*/ 3601 w 20867"/>
              <a:gd name="T59" fmla="*/ 1193 h 13216"/>
              <a:gd name="T60" fmla="*/ 3537 w 20867"/>
              <a:gd name="T61" fmla="*/ 1035 h 13216"/>
              <a:gd name="T62" fmla="*/ 3510 w 20867"/>
              <a:gd name="T63" fmla="*/ 920 h 13216"/>
              <a:gd name="T64" fmla="*/ 3576 w 20867"/>
              <a:gd name="T65" fmla="*/ 975 h 13216"/>
              <a:gd name="T66" fmla="*/ 3624 w 20867"/>
              <a:gd name="T67" fmla="*/ 989 h 13216"/>
              <a:gd name="T68" fmla="*/ 3646 w 20867"/>
              <a:gd name="T69" fmla="*/ 869 h 13216"/>
              <a:gd name="T70" fmla="*/ 3775 w 20867"/>
              <a:gd name="T71" fmla="*/ 597 h 13216"/>
              <a:gd name="T72" fmla="*/ 3877 w 20867"/>
              <a:gd name="T73" fmla="*/ 477 h 13216"/>
              <a:gd name="T74" fmla="*/ 3784 w 20867"/>
              <a:gd name="T75" fmla="*/ 419 h 13216"/>
              <a:gd name="T76" fmla="*/ 3887 w 20867"/>
              <a:gd name="T77" fmla="*/ 260 h 13216"/>
              <a:gd name="T78" fmla="*/ 3875 w 20867"/>
              <a:gd name="T79" fmla="*/ 113 h 13216"/>
              <a:gd name="T80" fmla="*/ 3727 w 20867"/>
              <a:gd name="T81" fmla="*/ 23 h 13216"/>
              <a:gd name="T82" fmla="*/ 3692 w 20867"/>
              <a:gd name="T83" fmla="*/ 248 h 13216"/>
              <a:gd name="T84" fmla="*/ 3409 w 20867"/>
              <a:gd name="T85" fmla="*/ 399 h 13216"/>
              <a:gd name="T86" fmla="*/ 3398 w 20867"/>
              <a:gd name="T87" fmla="*/ 538 h 13216"/>
              <a:gd name="T88" fmla="*/ 3184 w 20867"/>
              <a:gd name="T89" fmla="*/ 735 h 13216"/>
              <a:gd name="T90" fmla="*/ 3000 w 20867"/>
              <a:gd name="T91" fmla="*/ 752 h 13216"/>
              <a:gd name="T92" fmla="*/ 2888 w 20867"/>
              <a:gd name="T93" fmla="*/ 645 h 13216"/>
              <a:gd name="T94" fmla="*/ 2803 w 20867"/>
              <a:gd name="T95" fmla="*/ 486 h 13216"/>
              <a:gd name="T96" fmla="*/ 2720 w 20867"/>
              <a:gd name="T97" fmla="*/ 578 h 13216"/>
              <a:gd name="T98" fmla="*/ 2684 w 20867"/>
              <a:gd name="T99" fmla="*/ 900 h 13216"/>
              <a:gd name="T100" fmla="*/ 2638 w 20867"/>
              <a:gd name="T101" fmla="*/ 640 h 13216"/>
              <a:gd name="T102" fmla="*/ 2635 w 20867"/>
              <a:gd name="T103" fmla="*/ 542 h 13216"/>
              <a:gd name="T104" fmla="*/ 2776 w 20867"/>
              <a:gd name="T105" fmla="*/ 464 h 13216"/>
              <a:gd name="T106" fmla="*/ 2758 w 20867"/>
              <a:gd name="T107" fmla="*/ 423 h 13216"/>
              <a:gd name="T108" fmla="*/ 2563 w 20867"/>
              <a:gd name="T109" fmla="*/ 427 h 13216"/>
              <a:gd name="T110" fmla="*/ 2452 w 20867"/>
              <a:gd name="T111" fmla="*/ 460 h 13216"/>
              <a:gd name="T112" fmla="*/ 2444 w 20867"/>
              <a:gd name="T113" fmla="*/ 339 h 13216"/>
              <a:gd name="T114" fmla="*/ 2174 w 20867"/>
              <a:gd name="T115" fmla="*/ 317 h 13216"/>
              <a:gd name="T116" fmla="*/ 1983 w 20867"/>
              <a:gd name="T117" fmla="*/ 295 h 13216"/>
              <a:gd name="T118" fmla="*/ 721 w 20867"/>
              <a:gd name="T119" fmla="*/ 201 h 13216"/>
              <a:gd name="T120" fmla="*/ 347 w 20867"/>
              <a:gd name="T121" fmla="*/ 172 h 13216"/>
              <a:gd name="T122" fmla="*/ 242 w 20867"/>
              <a:gd name="T123" fmla="*/ 152 h 132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67" h="13216">
                <a:moveTo>
                  <a:pt x="993" y="786"/>
                </a:moveTo>
                <a:lnTo>
                  <a:pt x="1054" y="1031"/>
                </a:lnTo>
                <a:lnTo>
                  <a:pt x="1075" y="1217"/>
                </a:lnTo>
                <a:lnTo>
                  <a:pt x="1024" y="1322"/>
                </a:lnTo>
                <a:lnTo>
                  <a:pt x="1110" y="1410"/>
                </a:lnTo>
                <a:lnTo>
                  <a:pt x="1024" y="1445"/>
                </a:lnTo>
                <a:lnTo>
                  <a:pt x="1114" y="1565"/>
                </a:lnTo>
                <a:lnTo>
                  <a:pt x="994" y="1658"/>
                </a:lnTo>
                <a:lnTo>
                  <a:pt x="1023" y="1745"/>
                </a:lnTo>
                <a:lnTo>
                  <a:pt x="906" y="1902"/>
                </a:lnTo>
                <a:lnTo>
                  <a:pt x="930" y="2102"/>
                </a:lnTo>
                <a:lnTo>
                  <a:pt x="810" y="2196"/>
                </a:lnTo>
                <a:lnTo>
                  <a:pt x="777" y="2349"/>
                </a:lnTo>
                <a:lnTo>
                  <a:pt x="715" y="2477"/>
                </a:lnTo>
                <a:lnTo>
                  <a:pt x="652" y="2657"/>
                </a:lnTo>
                <a:lnTo>
                  <a:pt x="540" y="2835"/>
                </a:lnTo>
                <a:lnTo>
                  <a:pt x="396" y="3009"/>
                </a:lnTo>
                <a:lnTo>
                  <a:pt x="387" y="3132"/>
                </a:lnTo>
                <a:lnTo>
                  <a:pt x="298" y="3246"/>
                </a:lnTo>
                <a:lnTo>
                  <a:pt x="322" y="3462"/>
                </a:lnTo>
                <a:lnTo>
                  <a:pt x="235" y="3628"/>
                </a:lnTo>
                <a:lnTo>
                  <a:pt x="283" y="3703"/>
                </a:lnTo>
                <a:lnTo>
                  <a:pt x="223" y="3828"/>
                </a:lnTo>
                <a:lnTo>
                  <a:pt x="292" y="3927"/>
                </a:lnTo>
                <a:lnTo>
                  <a:pt x="202" y="4080"/>
                </a:lnTo>
                <a:lnTo>
                  <a:pt x="204" y="4255"/>
                </a:lnTo>
                <a:lnTo>
                  <a:pt x="0" y="4428"/>
                </a:lnTo>
                <a:lnTo>
                  <a:pt x="39" y="4608"/>
                </a:lnTo>
                <a:lnTo>
                  <a:pt x="123" y="4725"/>
                </a:lnTo>
                <a:lnTo>
                  <a:pt x="142" y="4825"/>
                </a:lnTo>
                <a:lnTo>
                  <a:pt x="132" y="5007"/>
                </a:lnTo>
                <a:lnTo>
                  <a:pt x="75" y="5259"/>
                </a:lnTo>
                <a:lnTo>
                  <a:pt x="153" y="5506"/>
                </a:lnTo>
                <a:lnTo>
                  <a:pt x="264" y="5667"/>
                </a:lnTo>
                <a:lnTo>
                  <a:pt x="249" y="5805"/>
                </a:lnTo>
                <a:lnTo>
                  <a:pt x="261" y="5967"/>
                </a:lnTo>
                <a:lnTo>
                  <a:pt x="339" y="5967"/>
                </a:lnTo>
                <a:lnTo>
                  <a:pt x="481" y="5758"/>
                </a:lnTo>
                <a:lnTo>
                  <a:pt x="517" y="5821"/>
                </a:lnTo>
                <a:lnTo>
                  <a:pt x="486" y="5946"/>
                </a:lnTo>
                <a:lnTo>
                  <a:pt x="442" y="6085"/>
                </a:lnTo>
                <a:lnTo>
                  <a:pt x="385" y="6085"/>
                </a:lnTo>
                <a:lnTo>
                  <a:pt x="366" y="6166"/>
                </a:lnTo>
                <a:lnTo>
                  <a:pt x="325" y="6265"/>
                </a:lnTo>
                <a:lnTo>
                  <a:pt x="588" y="6538"/>
                </a:lnTo>
                <a:lnTo>
                  <a:pt x="594" y="6625"/>
                </a:lnTo>
                <a:lnTo>
                  <a:pt x="477" y="6700"/>
                </a:lnTo>
                <a:lnTo>
                  <a:pt x="604" y="6874"/>
                </a:lnTo>
                <a:lnTo>
                  <a:pt x="654" y="7056"/>
                </a:lnTo>
                <a:lnTo>
                  <a:pt x="766" y="7260"/>
                </a:lnTo>
                <a:lnTo>
                  <a:pt x="802" y="7434"/>
                </a:lnTo>
                <a:lnTo>
                  <a:pt x="892" y="7557"/>
                </a:lnTo>
                <a:lnTo>
                  <a:pt x="825" y="7830"/>
                </a:lnTo>
                <a:lnTo>
                  <a:pt x="1039" y="7945"/>
                </a:lnTo>
                <a:lnTo>
                  <a:pt x="1245" y="8026"/>
                </a:lnTo>
                <a:lnTo>
                  <a:pt x="1377" y="8160"/>
                </a:lnTo>
                <a:lnTo>
                  <a:pt x="1525" y="8245"/>
                </a:lnTo>
                <a:lnTo>
                  <a:pt x="1615" y="8247"/>
                </a:lnTo>
                <a:lnTo>
                  <a:pt x="1701" y="8335"/>
                </a:lnTo>
                <a:lnTo>
                  <a:pt x="1704" y="8458"/>
                </a:lnTo>
                <a:lnTo>
                  <a:pt x="1855" y="8542"/>
                </a:lnTo>
                <a:lnTo>
                  <a:pt x="1962" y="8644"/>
                </a:lnTo>
                <a:lnTo>
                  <a:pt x="2034" y="8755"/>
                </a:lnTo>
                <a:lnTo>
                  <a:pt x="2088" y="9094"/>
                </a:lnTo>
                <a:lnTo>
                  <a:pt x="2124" y="9207"/>
                </a:lnTo>
                <a:lnTo>
                  <a:pt x="2323" y="9184"/>
                </a:lnTo>
                <a:lnTo>
                  <a:pt x="2467" y="9234"/>
                </a:lnTo>
                <a:lnTo>
                  <a:pt x="2656" y="9231"/>
                </a:lnTo>
                <a:lnTo>
                  <a:pt x="2854" y="9246"/>
                </a:lnTo>
                <a:lnTo>
                  <a:pt x="3141" y="9288"/>
                </a:lnTo>
                <a:lnTo>
                  <a:pt x="3157" y="9324"/>
                </a:lnTo>
                <a:lnTo>
                  <a:pt x="3250" y="9442"/>
                </a:lnTo>
                <a:lnTo>
                  <a:pt x="3708" y="9672"/>
                </a:lnTo>
                <a:lnTo>
                  <a:pt x="4666" y="10237"/>
                </a:lnTo>
                <a:lnTo>
                  <a:pt x="4902" y="10277"/>
                </a:lnTo>
                <a:lnTo>
                  <a:pt x="5225" y="10295"/>
                </a:lnTo>
                <a:lnTo>
                  <a:pt x="5555" y="10342"/>
                </a:lnTo>
                <a:lnTo>
                  <a:pt x="5943" y="10355"/>
                </a:lnTo>
                <a:lnTo>
                  <a:pt x="5966" y="10253"/>
                </a:lnTo>
                <a:lnTo>
                  <a:pt x="5976" y="10114"/>
                </a:lnTo>
                <a:lnTo>
                  <a:pt x="6243" y="10151"/>
                </a:lnTo>
                <a:lnTo>
                  <a:pt x="6464" y="10138"/>
                </a:lnTo>
                <a:lnTo>
                  <a:pt x="6638" y="10174"/>
                </a:lnTo>
                <a:lnTo>
                  <a:pt x="6792" y="10282"/>
                </a:lnTo>
                <a:lnTo>
                  <a:pt x="6939" y="10435"/>
                </a:lnTo>
                <a:lnTo>
                  <a:pt x="7002" y="10586"/>
                </a:lnTo>
                <a:lnTo>
                  <a:pt x="7154" y="10679"/>
                </a:lnTo>
                <a:lnTo>
                  <a:pt x="7241" y="10705"/>
                </a:lnTo>
                <a:lnTo>
                  <a:pt x="7301" y="10861"/>
                </a:lnTo>
                <a:lnTo>
                  <a:pt x="7418" y="11005"/>
                </a:lnTo>
                <a:lnTo>
                  <a:pt x="7442" y="11182"/>
                </a:lnTo>
                <a:lnTo>
                  <a:pt x="7532" y="11354"/>
                </a:lnTo>
                <a:lnTo>
                  <a:pt x="7661" y="11489"/>
                </a:lnTo>
                <a:lnTo>
                  <a:pt x="7838" y="11516"/>
                </a:lnTo>
                <a:lnTo>
                  <a:pt x="8010" y="11680"/>
                </a:lnTo>
                <a:lnTo>
                  <a:pt x="8111" y="11648"/>
                </a:lnTo>
                <a:lnTo>
                  <a:pt x="8232" y="11576"/>
                </a:lnTo>
                <a:lnTo>
                  <a:pt x="8262" y="11428"/>
                </a:lnTo>
                <a:lnTo>
                  <a:pt x="8448" y="11341"/>
                </a:lnTo>
                <a:lnTo>
                  <a:pt x="8559" y="11245"/>
                </a:lnTo>
                <a:lnTo>
                  <a:pt x="8757" y="11320"/>
                </a:lnTo>
                <a:lnTo>
                  <a:pt x="8898" y="11398"/>
                </a:lnTo>
                <a:lnTo>
                  <a:pt x="9156" y="11665"/>
                </a:lnTo>
                <a:lnTo>
                  <a:pt x="9312" y="11923"/>
                </a:lnTo>
                <a:lnTo>
                  <a:pt x="9552" y="12268"/>
                </a:lnTo>
                <a:lnTo>
                  <a:pt x="9702" y="12389"/>
                </a:lnTo>
                <a:lnTo>
                  <a:pt x="9777" y="12622"/>
                </a:lnTo>
                <a:lnTo>
                  <a:pt x="9908" y="12856"/>
                </a:lnTo>
                <a:lnTo>
                  <a:pt x="9941" y="13018"/>
                </a:lnTo>
                <a:lnTo>
                  <a:pt x="10202" y="13109"/>
                </a:lnTo>
                <a:lnTo>
                  <a:pt x="10512" y="13199"/>
                </a:lnTo>
                <a:lnTo>
                  <a:pt x="10680" y="13214"/>
                </a:lnTo>
                <a:lnTo>
                  <a:pt x="10859" y="13216"/>
                </a:lnTo>
                <a:lnTo>
                  <a:pt x="10785" y="13102"/>
                </a:lnTo>
                <a:lnTo>
                  <a:pt x="10772" y="12991"/>
                </a:lnTo>
                <a:lnTo>
                  <a:pt x="10695" y="12908"/>
                </a:lnTo>
                <a:lnTo>
                  <a:pt x="10631" y="12781"/>
                </a:lnTo>
                <a:lnTo>
                  <a:pt x="10658" y="12670"/>
                </a:lnTo>
                <a:lnTo>
                  <a:pt x="10661" y="12538"/>
                </a:lnTo>
                <a:lnTo>
                  <a:pt x="10554" y="12470"/>
                </a:lnTo>
                <a:lnTo>
                  <a:pt x="10680" y="12407"/>
                </a:lnTo>
                <a:lnTo>
                  <a:pt x="10691" y="12269"/>
                </a:lnTo>
                <a:lnTo>
                  <a:pt x="10602" y="12206"/>
                </a:lnTo>
                <a:lnTo>
                  <a:pt x="10781" y="12176"/>
                </a:lnTo>
                <a:lnTo>
                  <a:pt x="10691" y="12026"/>
                </a:lnTo>
                <a:lnTo>
                  <a:pt x="10899" y="11998"/>
                </a:lnTo>
                <a:lnTo>
                  <a:pt x="10961" y="11846"/>
                </a:lnTo>
                <a:lnTo>
                  <a:pt x="11052" y="11846"/>
                </a:lnTo>
                <a:lnTo>
                  <a:pt x="11112" y="11728"/>
                </a:lnTo>
                <a:lnTo>
                  <a:pt x="11357" y="11725"/>
                </a:lnTo>
                <a:lnTo>
                  <a:pt x="11483" y="11659"/>
                </a:lnTo>
                <a:lnTo>
                  <a:pt x="11622" y="11578"/>
                </a:lnTo>
                <a:lnTo>
                  <a:pt x="11621" y="11456"/>
                </a:lnTo>
                <a:lnTo>
                  <a:pt x="11769" y="11366"/>
                </a:lnTo>
                <a:lnTo>
                  <a:pt x="11684" y="11188"/>
                </a:lnTo>
                <a:lnTo>
                  <a:pt x="11829" y="11159"/>
                </a:lnTo>
                <a:lnTo>
                  <a:pt x="11862" y="11276"/>
                </a:lnTo>
                <a:lnTo>
                  <a:pt x="12042" y="11224"/>
                </a:lnTo>
                <a:lnTo>
                  <a:pt x="12281" y="11126"/>
                </a:lnTo>
                <a:lnTo>
                  <a:pt x="12434" y="11111"/>
                </a:lnTo>
                <a:lnTo>
                  <a:pt x="12509" y="11053"/>
                </a:lnTo>
                <a:lnTo>
                  <a:pt x="12675" y="11093"/>
                </a:lnTo>
                <a:lnTo>
                  <a:pt x="12813" y="11171"/>
                </a:lnTo>
                <a:lnTo>
                  <a:pt x="12942" y="11143"/>
                </a:lnTo>
                <a:lnTo>
                  <a:pt x="12986" y="11054"/>
                </a:lnTo>
                <a:lnTo>
                  <a:pt x="13101" y="11000"/>
                </a:lnTo>
                <a:lnTo>
                  <a:pt x="13221" y="11033"/>
                </a:lnTo>
                <a:lnTo>
                  <a:pt x="13322" y="11111"/>
                </a:lnTo>
                <a:lnTo>
                  <a:pt x="13362" y="11023"/>
                </a:lnTo>
                <a:lnTo>
                  <a:pt x="13350" y="10946"/>
                </a:lnTo>
                <a:lnTo>
                  <a:pt x="13440" y="11023"/>
                </a:lnTo>
                <a:lnTo>
                  <a:pt x="13400" y="11174"/>
                </a:lnTo>
                <a:lnTo>
                  <a:pt x="13410" y="11281"/>
                </a:lnTo>
                <a:lnTo>
                  <a:pt x="13449" y="11321"/>
                </a:lnTo>
                <a:lnTo>
                  <a:pt x="13578" y="11333"/>
                </a:lnTo>
                <a:lnTo>
                  <a:pt x="13637" y="11233"/>
                </a:lnTo>
                <a:lnTo>
                  <a:pt x="13743" y="11231"/>
                </a:lnTo>
                <a:lnTo>
                  <a:pt x="13797" y="11275"/>
                </a:lnTo>
                <a:lnTo>
                  <a:pt x="13866" y="11249"/>
                </a:lnTo>
                <a:lnTo>
                  <a:pt x="13928" y="11171"/>
                </a:lnTo>
                <a:lnTo>
                  <a:pt x="13877" y="11063"/>
                </a:lnTo>
                <a:lnTo>
                  <a:pt x="13770" y="10930"/>
                </a:lnTo>
                <a:lnTo>
                  <a:pt x="13830" y="10930"/>
                </a:lnTo>
                <a:lnTo>
                  <a:pt x="14051" y="11105"/>
                </a:lnTo>
                <a:lnTo>
                  <a:pt x="14132" y="11128"/>
                </a:lnTo>
                <a:lnTo>
                  <a:pt x="14207" y="11195"/>
                </a:lnTo>
                <a:lnTo>
                  <a:pt x="14286" y="11279"/>
                </a:lnTo>
                <a:lnTo>
                  <a:pt x="14370" y="11171"/>
                </a:lnTo>
                <a:lnTo>
                  <a:pt x="14345" y="11059"/>
                </a:lnTo>
                <a:lnTo>
                  <a:pt x="14219" y="11021"/>
                </a:lnTo>
                <a:lnTo>
                  <a:pt x="14208" y="10910"/>
                </a:lnTo>
                <a:lnTo>
                  <a:pt x="14253" y="10841"/>
                </a:lnTo>
                <a:lnTo>
                  <a:pt x="14298" y="10781"/>
                </a:lnTo>
                <a:lnTo>
                  <a:pt x="14250" y="10723"/>
                </a:lnTo>
                <a:lnTo>
                  <a:pt x="14180" y="10712"/>
                </a:lnTo>
                <a:lnTo>
                  <a:pt x="14112" y="10690"/>
                </a:lnTo>
                <a:lnTo>
                  <a:pt x="14069" y="10738"/>
                </a:lnTo>
                <a:lnTo>
                  <a:pt x="14009" y="10750"/>
                </a:lnTo>
                <a:lnTo>
                  <a:pt x="14009" y="10693"/>
                </a:lnTo>
                <a:lnTo>
                  <a:pt x="13907" y="10673"/>
                </a:lnTo>
                <a:lnTo>
                  <a:pt x="13848" y="10763"/>
                </a:lnTo>
                <a:lnTo>
                  <a:pt x="13769" y="10871"/>
                </a:lnTo>
                <a:lnTo>
                  <a:pt x="13730" y="10705"/>
                </a:lnTo>
                <a:lnTo>
                  <a:pt x="13650" y="10630"/>
                </a:lnTo>
                <a:lnTo>
                  <a:pt x="13827" y="10541"/>
                </a:lnTo>
                <a:lnTo>
                  <a:pt x="13949" y="10582"/>
                </a:lnTo>
                <a:lnTo>
                  <a:pt x="14070" y="10631"/>
                </a:lnTo>
                <a:lnTo>
                  <a:pt x="14076" y="10592"/>
                </a:lnTo>
                <a:lnTo>
                  <a:pt x="14316" y="10462"/>
                </a:lnTo>
                <a:lnTo>
                  <a:pt x="14528" y="10463"/>
                </a:lnTo>
                <a:lnTo>
                  <a:pt x="14693" y="10391"/>
                </a:lnTo>
                <a:lnTo>
                  <a:pt x="14720" y="10270"/>
                </a:lnTo>
                <a:lnTo>
                  <a:pt x="14787" y="10351"/>
                </a:lnTo>
                <a:lnTo>
                  <a:pt x="14825" y="10439"/>
                </a:lnTo>
                <a:lnTo>
                  <a:pt x="14922" y="10487"/>
                </a:lnTo>
                <a:lnTo>
                  <a:pt x="14964" y="10384"/>
                </a:lnTo>
                <a:lnTo>
                  <a:pt x="15108" y="10324"/>
                </a:lnTo>
                <a:lnTo>
                  <a:pt x="15137" y="10265"/>
                </a:lnTo>
                <a:lnTo>
                  <a:pt x="15258" y="10325"/>
                </a:lnTo>
                <a:lnTo>
                  <a:pt x="15371" y="10247"/>
                </a:lnTo>
                <a:lnTo>
                  <a:pt x="15554" y="10312"/>
                </a:lnTo>
                <a:lnTo>
                  <a:pt x="15722" y="10276"/>
                </a:lnTo>
                <a:lnTo>
                  <a:pt x="15853" y="10439"/>
                </a:lnTo>
                <a:lnTo>
                  <a:pt x="15949" y="10505"/>
                </a:lnTo>
                <a:lnTo>
                  <a:pt x="16198" y="10451"/>
                </a:lnTo>
                <a:lnTo>
                  <a:pt x="16372" y="10258"/>
                </a:lnTo>
                <a:lnTo>
                  <a:pt x="16519" y="10228"/>
                </a:lnTo>
                <a:lnTo>
                  <a:pt x="16610" y="10297"/>
                </a:lnTo>
                <a:lnTo>
                  <a:pt x="16723" y="10417"/>
                </a:lnTo>
                <a:lnTo>
                  <a:pt x="16756" y="10505"/>
                </a:lnTo>
                <a:lnTo>
                  <a:pt x="16936" y="10565"/>
                </a:lnTo>
                <a:lnTo>
                  <a:pt x="17059" y="10625"/>
                </a:lnTo>
                <a:lnTo>
                  <a:pt x="17116" y="10786"/>
                </a:lnTo>
                <a:lnTo>
                  <a:pt x="17116" y="10895"/>
                </a:lnTo>
                <a:lnTo>
                  <a:pt x="17140" y="11023"/>
                </a:lnTo>
                <a:lnTo>
                  <a:pt x="17141" y="11152"/>
                </a:lnTo>
                <a:lnTo>
                  <a:pt x="17176" y="11254"/>
                </a:lnTo>
                <a:lnTo>
                  <a:pt x="17219" y="11213"/>
                </a:lnTo>
                <a:lnTo>
                  <a:pt x="17296" y="11194"/>
                </a:lnTo>
                <a:lnTo>
                  <a:pt x="17321" y="11263"/>
                </a:lnTo>
                <a:lnTo>
                  <a:pt x="17297" y="11311"/>
                </a:lnTo>
                <a:lnTo>
                  <a:pt x="17279" y="11420"/>
                </a:lnTo>
                <a:lnTo>
                  <a:pt x="17365" y="11582"/>
                </a:lnTo>
                <a:lnTo>
                  <a:pt x="17494" y="11681"/>
                </a:lnTo>
                <a:lnTo>
                  <a:pt x="17566" y="11584"/>
                </a:lnTo>
                <a:lnTo>
                  <a:pt x="17648" y="11786"/>
                </a:lnTo>
                <a:lnTo>
                  <a:pt x="17765" y="11899"/>
                </a:lnTo>
                <a:lnTo>
                  <a:pt x="17815" y="12040"/>
                </a:lnTo>
                <a:lnTo>
                  <a:pt x="17837" y="12124"/>
                </a:lnTo>
                <a:lnTo>
                  <a:pt x="17987" y="12124"/>
                </a:lnTo>
                <a:lnTo>
                  <a:pt x="18080" y="12278"/>
                </a:lnTo>
                <a:lnTo>
                  <a:pt x="18167" y="12332"/>
                </a:lnTo>
                <a:lnTo>
                  <a:pt x="18107" y="12424"/>
                </a:lnTo>
                <a:lnTo>
                  <a:pt x="18197" y="12425"/>
                </a:lnTo>
                <a:lnTo>
                  <a:pt x="18299" y="12403"/>
                </a:lnTo>
                <a:lnTo>
                  <a:pt x="18317" y="12334"/>
                </a:lnTo>
                <a:lnTo>
                  <a:pt x="18409" y="12362"/>
                </a:lnTo>
                <a:lnTo>
                  <a:pt x="18467" y="12214"/>
                </a:lnTo>
                <a:lnTo>
                  <a:pt x="18427" y="12131"/>
                </a:lnTo>
                <a:lnTo>
                  <a:pt x="18481" y="12059"/>
                </a:lnTo>
                <a:lnTo>
                  <a:pt x="18503" y="11903"/>
                </a:lnTo>
                <a:lnTo>
                  <a:pt x="18505" y="11719"/>
                </a:lnTo>
                <a:lnTo>
                  <a:pt x="18469" y="11498"/>
                </a:lnTo>
                <a:lnTo>
                  <a:pt x="18319" y="11134"/>
                </a:lnTo>
                <a:lnTo>
                  <a:pt x="18049" y="10808"/>
                </a:lnTo>
                <a:lnTo>
                  <a:pt x="17957" y="10625"/>
                </a:lnTo>
                <a:lnTo>
                  <a:pt x="18046" y="10625"/>
                </a:lnTo>
                <a:lnTo>
                  <a:pt x="18115" y="10729"/>
                </a:lnTo>
                <a:lnTo>
                  <a:pt x="18167" y="10829"/>
                </a:lnTo>
                <a:lnTo>
                  <a:pt x="18200" y="10828"/>
                </a:lnTo>
                <a:lnTo>
                  <a:pt x="18077" y="10591"/>
                </a:lnTo>
                <a:lnTo>
                  <a:pt x="17947" y="10460"/>
                </a:lnTo>
                <a:lnTo>
                  <a:pt x="17837" y="10355"/>
                </a:lnTo>
                <a:lnTo>
                  <a:pt x="17795" y="10235"/>
                </a:lnTo>
                <a:lnTo>
                  <a:pt x="17719" y="10123"/>
                </a:lnTo>
                <a:lnTo>
                  <a:pt x="17662" y="10001"/>
                </a:lnTo>
                <a:lnTo>
                  <a:pt x="17639" y="9855"/>
                </a:lnTo>
                <a:lnTo>
                  <a:pt x="17566" y="9811"/>
                </a:lnTo>
                <a:lnTo>
                  <a:pt x="17527" y="9892"/>
                </a:lnTo>
                <a:lnTo>
                  <a:pt x="17572" y="10076"/>
                </a:lnTo>
                <a:lnTo>
                  <a:pt x="17476" y="9994"/>
                </a:lnTo>
                <a:lnTo>
                  <a:pt x="17477" y="9846"/>
                </a:lnTo>
                <a:lnTo>
                  <a:pt x="17537" y="9720"/>
                </a:lnTo>
                <a:lnTo>
                  <a:pt x="17539" y="9631"/>
                </a:lnTo>
                <a:lnTo>
                  <a:pt x="17519" y="9457"/>
                </a:lnTo>
                <a:lnTo>
                  <a:pt x="17485" y="9292"/>
                </a:lnTo>
                <a:lnTo>
                  <a:pt x="17522" y="9079"/>
                </a:lnTo>
                <a:lnTo>
                  <a:pt x="17611" y="8913"/>
                </a:lnTo>
                <a:lnTo>
                  <a:pt x="17650" y="8686"/>
                </a:lnTo>
                <a:lnTo>
                  <a:pt x="17705" y="8629"/>
                </a:lnTo>
                <a:lnTo>
                  <a:pt x="17837" y="8640"/>
                </a:lnTo>
                <a:lnTo>
                  <a:pt x="17960" y="8500"/>
                </a:lnTo>
                <a:lnTo>
                  <a:pt x="18020" y="8353"/>
                </a:lnTo>
                <a:lnTo>
                  <a:pt x="18139" y="8262"/>
                </a:lnTo>
                <a:lnTo>
                  <a:pt x="18140" y="8113"/>
                </a:lnTo>
                <a:lnTo>
                  <a:pt x="18292" y="7960"/>
                </a:lnTo>
                <a:lnTo>
                  <a:pt x="18376" y="7783"/>
                </a:lnTo>
                <a:lnTo>
                  <a:pt x="18584" y="7621"/>
                </a:lnTo>
                <a:lnTo>
                  <a:pt x="18680" y="7492"/>
                </a:lnTo>
                <a:lnTo>
                  <a:pt x="18746" y="7333"/>
                </a:lnTo>
                <a:lnTo>
                  <a:pt x="18830" y="7185"/>
                </a:lnTo>
                <a:lnTo>
                  <a:pt x="18983" y="7104"/>
                </a:lnTo>
                <a:lnTo>
                  <a:pt x="19091" y="7023"/>
                </a:lnTo>
                <a:lnTo>
                  <a:pt x="19153" y="6967"/>
                </a:lnTo>
                <a:lnTo>
                  <a:pt x="19088" y="6904"/>
                </a:lnTo>
                <a:lnTo>
                  <a:pt x="18911" y="6994"/>
                </a:lnTo>
                <a:lnTo>
                  <a:pt x="18881" y="6906"/>
                </a:lnTo>
                <a:lnTo>
                  <a:pt x="18985" y="6879"/>
                </a:lnTo>
                <a:lnTo>
                  <a:pt x="19034" y="6811"/>
                </a:lnTo>
                <a:lnTo>
                  <a:pt x="19030" y="6693"/>
                </a:lnTo>
                <a:lnTo>
                  <a:pt x="19213" y="6633"/>
                </a:lnTo>
                <a:lnTo>
                  <a:pt x="19313" y="6511"/>
                </a:lnTo>
                <a:lnTo>
                  <a:pt x="19331" y="6396"/>
                </a:lnTo>
                <a:lnTo>
                  <a:pt x="19211" y="6274"/>
                </a:lnTo>
                <a:lnTo>
                  <a:pt x="19183" y="6393"/>
                </a:lnTo>
                <a:lnTo>
                  <a:pt x="19090" y="6367"/>
                </a:lnTo>
                <a:lnTo>
                  <a:pt x="18917" y="6405"/>
                </a:lnTo>
                <a:lnTo>
                  <a:pt x="18823" y="6303"/>
                </a:lnTo>
                <a:lnTo>
                  <a:pt x="18886" y="6240"/>
                </a:lnTo>
                <a:lnTo>
                  <a:pt x="19001" y="6292"/>
                </a:lnTo>
                <a:lnTo>
                  <a:pt x="19072" y="6214"/>
                </a:lnTo>
                <a:lnTo>
                  <a:pt x="19178" y="6183"/>
                </a:lnTo>
                <a:lnTo>
                  <a:pt x="19030" y="6033"/>
                </a:lnTo>
                <a:lnTo>
                  <a:pt x="19057" y="5911"/>
                </a:lnTo>
                <a:lnTo>
                  <a:pt x="18968" y="5910"/>
                </a:lnTo>
                <a:lnTo>
                  <a:pt x="18779" y="5881"/>
                </a:lnTo>
                <a:lnTo>
                  <a:pt x="18869" y="5790"/>
                </a:lnTo>
                <a:lnTo>
                  <a:pt x="18841" y="5641"/>
                </a:lnTo>
                <a:lnTo>
                  <a:pt x="18632" y="5580"/>
                </a:lnTo>
                <a:lnTo>
                  <a:pt x="18659" y="5460"/>
                </a:lnTo>
                <a:lnTo>
                  <a:pt x="18781" y="5518"/>
                </a:lnTo>
                <a:lnTo>
                  <a:pt x="18811" y="5461"/>
                </a:lnTo>
                <a:lnTo>
                  <a:pt x="18695" y="5347"/>
                </a:lnTo>
                <a:lnTo>
                  <a:pt x="18710" y="5271"/>
                </a:lnTo>
                <a:lnTo>
                  <a:pt x="18689" y="5232"/>
                </a:lnTo>
                <a:lnTo>
                  <a:pt x="18688" y="5175"/>
                </a:lnTo>
                <a:lnTo>
                  <a:pt x="18638" y="5101"/>
                </a:lnTo>
                <a:lnTo>
                  <a:pt x="18599" y="5016"/>
                </a:lnTo>
                <a:lnTo>
                  <a:pt x="18562" y="4909"/>
                </a:lnTo>
                <a:lnTo>
                  <a:pt x="18520" y="4852"/>
                </a:lnTo>
                <a:lnTo>
                  <a:pt x="18569" y="4759"/>
                </a:lnTo>
                <a:lnTo>
                  <a:pt x="18568" y="4639"/>
                </a:lnTo>
                <a:lnTo>
                  <a:pt x="18689" y="4729"/>
                </a:lnTo>
                <a:lnTo>
                  <a:pt x="18665" y="4851"/>
                </a:lnTo>
                <a:lnTo>
                  <a:pt x="18659" y="4938"/>
                </a:lnTo>
                <a:lnTo>
                  <a:pt x="18716" y="4981"/>
                </a:lnTo>
                <a:lnTo>
                  <a:pt x="18755" y="5020"/>
                </a:lnTo>
                <a:lnTo>
                  <a:pt x="18737" y="5079"/>
                </a:lnTo>
                <a:lnTo>
                  <a:pt x="18793" y="5143"/>
                </a:lnTo>
                <a:lnTo>
                  <a:pt x="18866" y="5143"/>
                </a:lnTo>
                <a:lnTo>
                  <a:pt x="18955" y="5236"/>
                </a:lnTo>
                <a:lnTo>
                  <a:pt x="18955" y="5364"/>
                </a:lnTo>
                <a:lnTo>
                  <a:pt x="18983" y="5434"/>
                </a:lnTo>
                <a:lnTo>
                  <a:pt x="19009" y="5532"/>
                </a:lnTo>
                <a:lnTo>
                  <a:pt x="19048" y="5599"/>
                </a:lnTo>
                <a:lnTo>
                  <a:pt x="19079" y="5592"/>
                </a:lnTo>
                <a:lnTo>
                  <a:pt x="19111" y="5538"/>
                </a:lnTo>
                <a:lnTo>
                  <a:pt x="19144" y="5457"/>
                </a:lnTo>
                <a:lnTo>
                  <a:pt x="19151" y="5349"/>
                </a:lnTo>
                <a:lnTo>
                  <a:pt x="19120" y="5217"/>
                </a:lnTo>
                <a:lnTo>
                  <a:pt x="19132" y="5115"/>
                </a:lnTo>
                <a:lnTo>
                  <a:pt x="19136" y="5041"/>
                </a:lnTo>
                <a:lnTo>
                  <a:pt x="19163" y="4900"/>
                </a:lnTo>
                <a:lnTo>
                  <a:pt x="19078" y="4815"/>
                </a:lnTo>
                <a:lnTo>
                  <a:pt x="18983" y="4746"/>
                </a:lnTo>
                <a:lnTo>
                  <a:pt x="18899" y="4644"/>
                </a:lnTo>
                <a:lnTo>
                  <a:pt x="19010" y="4632"/>
                </a:lnTo>
                <a:lnTo>
                  <a:pt x="19100" y="4717"/>
                </a:lnTo>
                <a:lnTo>
                  <a:pt x="19205" y="4777"/>
                </a:lnTo>
                <a:lnTo>
                  <a:pt x="19235" y="4585"/>
                </a:lnTo>
                <a:lnTo>
                  <a:pt x="19273" y="4438"/>
                </a:lnTo>
                <a:lnTo>
                  <a:pt x="19294" y="4312"/>
                </a:lnTo>
                <a:lnTo>
                  <a:pt x="19358" y="4156"/>
                </a:lnTo>
                <a:lnTo>
                  <a:pt x="19330" y="3975"/>
                </a:lnTo>
                <a:lnTo>
                  <a:pt x="19208" y="3885"/>
                </a:lnTo>
                <a:lnTo>
                  <a:pt x="19214" y="3762"/>
                </a:lnTo>
                <a:lnTo>
                  <a:pt x="19297" y="3634"/>
                </a:lnTo>
                <a:lnTo>
                  <a:pt x="19396" y="3487"/>
                </a:lnTo>
                <a:lnTo>
                  <a:pt x="19703" y="3279"/>
                </a:lnTo>
                <a:lnTo>
                  <a:pt x="19916" y="3149"/>
                </a:lnTo>
                <a:lnTo>
                  <a:pt x="19996" y="3069"/>
                </a:lnTo>
                <a:lnTo>
                  <a:pt x="20033" y="2978"/>
                </a:lnTo>
                <a:lnTo>
                  <a:pt x="20072" y="2958"/>
                </a:lnTo>
                <a:lnTo>
                  <a:pt x="20185" y="3032"/>
                </a:lnTo>
                <a:lnTo>
                  <a:pt x="20224" y="2942"/>
                </a:lnTo>
                <a:lnTo>
                  <a:pt x="20383" y="2826"/>
                </a:lnTo>
                <a:lnTo>
                  <a:pt x="20545" y="2732"/>
                </a:lnTo>
                <a:lnTo>
                  <a:pt x="20500" y="2669"/>
                </a:lnTo>
                <a:lnTo>
                  <a:pt x="20485" y="2607"/>
                </a:lnTo>
                <a:lnTo>
                  <a:pt x="20456" y="2517"/>
                </a:lnTo>
                <a:lnTo>
                  <a:pt x="20431" y="2543"/>
                </a:lnTo>
                <a:lnTo>
                  <a:pt x="20446" y="2598"/>
                </a:lnTo>
                <a:lnTo>
                  <a:pt x="20432" y="2654"/>
                </a:lnTo>
                <a:lnTo>
                  <a:pt x="20456" y="2717"/>
                </a:lnTo>
                <a:lnTo>
                  <a:pt x="20362" y="2793"/>
                </a:lnTo>
                <a:lnTo>
                  <a:pt x="20243" y="2735"/>
                </a:lnTo>
                <a:lnTo>
                  <a:pt x="20093" y="2555"/>
                </a:lnTo>
                <a:lnTo>
                  <a:pt x="20047" y="2403"/>
                </a:lnTo>
                <a:lnTo>
                  <a:pt x="19916" y="2282"/>
                </a:lnTo>
                <a:lnTo>
                  <a:pt x="19963" y="2210"/>
                </a:lnTo>
                <a:lnTo>
                  <a:pt x="20056" y="1974"/>
                </a:lnTo>
                <a:lnTo>
                  <a:pt x="20057" y="1851"/>
                </a:lnTo>
                <a:lnTo>
                  <a:pt x="20135" y="1760"/>
                </a:lnTo>
                <a:lnTo>
                  <a:pt x="20237" y="1673"/>
                </a:lnTo>
                <a:lnTo>
                  <a:pt x="20356" y="1526"/>
                </a:lnTo>
                <a:lnTo>
                  <a:pt x="20386" y="1404"/>
                </a:lnTo>
                <a:lnTo>
                  <a:pt x="20344" y="1374"/>
                </a:lnTo>
                <a:lnTo>
                  <a:pt x="20416" y="1296"/>
                </a:lnTo>
                <a:lnTo>
                  <a:pt x="20476" y="1403"/>
                </a:lnTo>
                <a:lnTo>
                  <a:pt x="20506" y="1374"/>
                </a:lnTo>
                <a:lnTo>
                  <a:pt x="20507" y="1226"/>
                </a:lnTo>
                <a:lnTo>
                  <a:pt x="20690" y="1134"/>
                </a:lnTo>
                <a:lnTo>
                  <a:pt x="20867" y="956"/>
                </a:lnTo>
                <a:lnTo>
                  <a:pt x="20866" y="837"/>
                </a:lnTo>
                <a:lnTo>
                  <a:pt x="20783" y="791"/>
                </a:lnTo>
                <a:lnTo>
                  <a:pt x="20777" y="716"/>
                </a:lnTo>
                <a:lnTo>
                  <a:pt x="20675" y="729"/>
                </a:lnTo>
                <a:lnTo>
                  <a:pt x="20594" y="684"/>
                </a:lnTo>
                <a:lnTo>
                  <a:pt x="20546" y="599"/>
                </a:lnTo>
                <a:lnTo>
                  <a:pt x="20444" y="596"/>
                </a:lnTo>
                <a:lnTo>
                  <a:pt x="20375" y="530"/>
                </a:lnTo>
                <a:lnTo>
                  <a:pt x="20360" y="401"/>
                </a:lnTo>
                <a:lnTo>
                  <a:pt x="20281" y="294"/>
                </a:lnTo>
                <a:lnTo>
                  <a:pt x="20240" y="179"/>
                </a:lnTo>
                <a:lnTo>
                  <a:pt x="20161" y="0"/>
                </a:lnTo>
                <a:lnTo>
                  <a:pt x="20065" y="9"/>
                </a:lnTo>
                <a:lnTo>
                  <a:pt x="19949" y="8"/>
                </a:lnTo>
                <a:lnTo>
                  <a:pt x="19850" y="128"/>
                </a:lnTo>
                <a:lnTo>
                  <a:pt x="19757" y="176"/>
                </a:lnTo>
                <a:lnTo>
                  <a:pt x="19663" y="119"/>
                </a:lnTo>
                <a:lnTo>
                  <a:pt x="19636" y="56"/>
                </a:lnTo>
                <a:lnTo>
                  <a:pt x="19562" y="216"/>
                </a:lnTo>
                <a:lnTo>
                  <a:pt x="19592" y="293"/>
                </a:lnTo>
                <a:lnTo>
                  <a:pt x="19577" y="383"/>
                </a:lnTo>
                <a:lnTo>
                  <a:pt x="19537" y="554"/>
                </a:lnTo>
                <a:lnTo>
                  <a:pt x="19561" y="702"/>
                </a:lnTo>
                <a:lnTo>
                  <a:pt x="19610" y="861"/>
                </a:lnTo>
                <a:lnTo>
                  <a:pt x="19574" y="993"/>
                </a:lnTo>
                <a:lnTo>
                  <a:pt x="19537" y="1179"/>
                </a:lnTo>
                <a:lnTo>
                  <a:pt x="19481" y="1310"/>
                </a:lnTo>
                <a:lnTo>
                  <a:pt x="19393" y="1340"/>
                </a:lnTo>
                <a:lnTo>
                  <a:pt x="19358" y="1406"/>
                </a:lnTo>
                <a:lnTo>
                  <a:pt x="19268" y="1428"/>
                </a:lnTo>
                <a:lnTo>
                  <a:pt x="19069" y="1548"/>
                </a:lnTo>
                <a:lnTo>
                  <a:pt x="18709" y="1659"/>
                </a:lnTo>
                <a:lnTo>
                  <a:pt x="18649" y="1716"/>
                </a:lnTo>
                <a:lnTo>
                  <a:pt x="18527" y="1748"/>
                </a:lnTo>
                <a:lnTo>
                  <a:pt x="18388" y="1811"/>
                </a:lnTo>
                <a:lnTo>
                  <a:pt x="18166" y="1868"/>
                </a:lnTo>
                <a:lnTo>
                  <a:pt x="17984" y="2106"/>
                </a:lnTo>
                <a:lnTo>
                  <a:pt x="17993" y="2225"/>
                </a:lnTo>
                <a:lnTo>
                  <a:pt x="18025" y="2307"/>
                </a:lnTo>
                <a:lnTo>
                  <a:pt x="17836" y="2495"/>
                </a:lnTo>
                <a:lnTo>
                  <a:pt x="17911" y="2532"/>
                </a:lnTo>
                <a:lnTo>
                  <a:pt x="17984" y="2499"/>
                </a:lnTo>
                <a:lnTo>
                  <a:pt x="18001" y="2573"/>
                </a:lnTo>
                <a:lnTo>
                  <a:pt x="17926" y="2645"/>
                </a:lnTo>
                <a:lnTo>
                  <a:pt x="18047" y="2709"/>
                </a:lnTo>
                <a:lnTo>
                  <a:pt x="18076" y="2799"/>
                </a:lnTo>
                <a:lnTo>
                  <a:pt x="17926" y="2841"/>
                </a:lnTo>
                <a:lnTo>
                  <a:pt x="17761" y="2940"/>
                </a:lnTo>
                <a:lnTo>
                  <a:pt x="17600" y="3066"/>
                </a:lnTo>
                <a:lnTo>
                  <a:pt x="17432" y="3038"/>
                </a:lnTo>
                <a:lnTo>
                  <a:pt x="17267" y="3099"/>
                </a:lnTo>
                <a:lnTo>
                  <a:pt x="17111" y="3198"/>
                </a:lnTo>
                <a:lnTo>
                  <a:pt x="17104" y="3288"/>
                </a:lnTo>
                <a:lnTo>
                  <a:pt x="17204" y="3399"/>
                </a:lnTo>
                <a:lnTo>
                  <a:pt x="17203" y="3510"/>
                </a:lnTo>
                <a:lnTo>
                  <a:pt x="17120" y="3603"/>
                </a:lnTo>
                <a:lnTo>
                  <a:pt x="16801" y="3880"/>
                </a:lnTo>
                <a:lnTo>
                  <a:pt x="16685" y="3975"/>
                </a:lnTo>
                <a:lnTo>
                  <a:pt x="16280" y="4287"/>
                </a:lnTo>
                <a:lnTo>
                  <a:pt x="15935" y="4495"/>
                </a:lnTo>
                <a:lnTo>
                  <a:pt x="15645" y="4408"/>
                </a:lnTo>
                <a:lnTo>
                  <a:pt x="15688" y="4318"/>
                </a:lnTo>
                <a:lnTo>
                  <a:pt x="15742" y="4269"/>
                </a:lnTo>
                <a:lnTo>
                  <a:pt x="15749" y="4218"/>
                </a:lnTo>
                <a:lnTo>
                  <a:pt x="15695" y="4191"/>
                </a:lnTo>
                <a:lnTo>
                  <a:pt x="15754" y="4029"/>
                </a:lnTo>
                <a:lnTo>
                  <a:pt x="15827" y="3967"/>
                </a:lnTo>
                <a:lnTo>
                  <a:pt x="15856" y="3858"/>
                </a:lnTo>
                <a:lnTo>
                  <a:pt x="15871" y="3631"/>
                </a:lnTo>
                <a:lnTo>
                  <a:pt x="15785" y="3469"/>
                </a:lnTo>
                <a:lnTo>
                  <a:pt x="15718" y="3303"/>
                </a:lnTo>
                <a:lnTo>
                  <a:pt x="15606" y="3261"/>
                </a:lnTo>
                <a:lnTo>
                  <a:pt x="15497" y="3272"/>
                </a:lnTo>
                <a:lnTo>
                  <a:pt x="15450" y="3352"/>
                </a:lnTo>
                <a:lnTo>
                  <a:pt x="15422" y="3453"/>
                </a:lnTo>
                <a:lnTo>
                  <a:pt x="15326" y="3484"/>
                </a:lnTo>
                <a:lnTo>
                  <a:pt x="15237" y="3403"/>
                </a:lnTo>
                <a:lnTo>
                  <a:pt x="15305" y="3322"/>
                </a:lnTo>
                <a:lnTo>
                  <a:pt x="15348" y="3230"/>
                </a:lnTo>
                <a:lnTo>
                  <a:pt x="15390" y="3062"/>
                </a:lnTo>
                <a:lnTo>
                  <a:pt x="15348" y="2912"/>
                </a:lnTo>
                <a:lnTo>
                  <a:pt x="15269" y="2813"/>
                </a:lnTo>
                <a:lnTo>
                  <a:pt x="15323" y="2721"/>
                </a:lnTo>
                <a:lnTo>
                  <a:pt x="15137" y="2643"/>
                </a:lnTo>
                <a:lnTo>
                  <a:pt x="14997" y="2612"/>
                </a:lnTo>
                <a:lnTo>
                  <a:pt x="14895" y="2604"/>
                </a:lnTo>
                <a:lnTo>
                  <a:pt x="14790" y="2565"/>
                </a:lnTo>
                <a:lnTo>
                  <a:pt x="14678" y="2613"/>
                </a:lnTo>
                <a:lnTo>
                  <a:pt x="14652" y="2699"/>
                </a:lnTo>
                <a:lnTo>
                  <a:pt x="14717" y="2769"/>
                </a:lnTo>
                <a:lnTo>
                  <a:pt x="14648" y="2858"/>
                </a:lnTo>
                <a:lnTo>
                  <a:pt x="14670" y="2946"/>
                </a:lnTo>
                <a:lnTo>
                  <a:pt x="14615" y="3032"/>
                </a:lnTo>
                <a:lnTo>
                  <a:pt x="14552" y="2979"/>
                </a:lnTo>
                <a:lnTo>
                  <a:pt x="14508" y="2895"/>
                </a:lnTo>
                <a:lnTo>
                  <a:pt x="14414" y="3026"/>
                </a:lnTo>
                <a:lnTo>
                  <a:pt x="14349" y="3047"/>
                </a:lnTo>
                <a:lnTo>
                  <a:pt x="14309" y="3212"/>
                </a:lnTo>
                <a:lnTo>
                  <a:pt x="14352" y="3315"/>
                </a:lnTo>
                <a:lnTo>
                  <a:pt x="14285" y="3450"/>
                </a:lnTo>
                <a:lnTo>
                  <a:pt x="14322" y="3543"/>
                </a:lnTo>
                <a:lnTo>
                  <a:pt x="14346" y="3687"/>
                </a:lnTo>
                <a:lnTo>
                  <a:pt x="14466" y="3841"/>
                </a:lnTo>
                <a:lnTo>
                  <a:pt x="14496" y="4000"/>
                </a:lnTo>
                <a:lnTo>
                  <a:pt x="14520" y="4153"/>
                </a:lnTo>
                <a:lnTo>
                  <a:pt x="14423" y="4603"/>
                </a:lnTo>
                <a:lnTo>
                  <a:pt x="14163" y="4750"/>
                </a:lnTo>
                <a:lnTo>
                  <a:pt x="14042" y="4632"/>
                </a:lnTo>
                <a:lnTo>
                  <a:pt x="13980" y="4399"/>
                </a:lnTo>
                <a:lnTo>
                  <a:pt x="13979" y="4189"/>
                </a:lnTo>
                <a:lnTo>
                  <a:pt x="13889" y="4099"/>
                </a:lnTo>
                <a:lnTo>
                  <a:pt x="13875" y="3945"/>
                </a:lnTo>
                <a:lnTo>
                  <a:pt x="13890" y="3795"/>
                </a:lnTo>
                <a:lnTo>
                  <a:pt x="13920" y="3741"/>
                </a:lnTo>
                <a:lnTo>
                  <a:pt x="13889" y="3589"/>
                </a:lnTo>
                <a:lnTo>
                  <a:pt x="13920" y="3478"/>
                </a:lnTo>
                <a:lnTo>
                  <a:pt x="13919" y="3378"/>
                </a:lnTo>
                <a:lnTo>
                  <a:pt x="14070" y="3045"/>
                </a:lnTo>
                <a:lnTo>
                  <a:pt x="14040" y="2958"/>
                </a:lnTo>
                <a:lnTo>
                  <a:pt x="13919" y="3137"/>
                </a:lnTo>
                <a:lnTo>
                  <a:pt x="13889" y="3228"/>
                </a:lnTo>
                <a:lnTo>
                  <a:pt x="13742" y="3435"/>
                </a:lnTo>
                <a:lnTo>
                  <a:pt x="13739" y="3333"/>
                </a:lnTo>
                <a:lnTo>
                  <a:pt x="13745" y="3207"/>
                </a:lnTo>
                <a:lnTo>
                  <a:pt x="13809" y="3104"/>
                </a:lnTo>
                <a:lnTo>
                  <a:pt x="13802" y="2960"/>
                </a:lnTo>
                <a:lnTo>
                  <a:pt x="13904" y="2862"/>
                </a:lnTo>
                <a:lnTo>
                  <a:pt x="13959" y="2664"/>
                </a:lnTo>
                <a:lnTo>
                  <a:pt x="14015" y="2648"/>
                </a:lnTo>
                <a:lnTo>
                  <a:pt x="14102" y="2675"/>
                </a:lnTo>
                <a:lnTo>
                  <a:pt x="14103" y="2766"/>
                </a:lnTo>
                <a:lnTo>
                  <a:pt x="14147" y="2768"/>
                </a:lnTo>
                <a:lnTo>
                  <a:pt x="14193" y="2676"/>
                </a:lnTo>
                <a:lnTo>
                  <a:pt x="14373" y="2540"/>
                </a:lnTo>
                <a:lnTo>
                  <a:pt x="14468" y="2450"/>
                </a:lnTo>
                <a:lnTo>
                  <a:pt x="14562" y="2433"/>
                </a:lnTo>
                <a:lnTo>
                  <a:pt x="14649" y="2450"/>
                </a:lnTo>
                <a:lnTo>
                  <a:pt x="14738" y="2496"/>
                </a:lnTo>
                <a:lnTo>
                  <a:pt x="14828" y="2406"/>
                </a:lnTo>
                <a:lnTo>
                  <a:pt x="14912" y="2417"/>
                </a:lnTo>
                <a:lnTo>
                  <a:pt x="14963" y="2447"/>
                </a:lnTo>
                <a:lnTo>
                  <a:pt x="14964" y="2358"/>
                </a:lnTo>
                <a:lnTo>
                  <a:pt x="14921" y="2276"/>
                </a:lnTo>
                <a:lnTo>
                  <a:pt x="14796" y="2259"/>
                </a:lnTo>
                <a:lnTo>
                  <a:pt x="14711" y="2307"/>
                </a:lnTo>
                <a:lnTo>
                  <a:pt x="14600" y="2313"/>
                </a:lnTo>
                <a:lnTo>
                  <a:pt x="14552" y="2231"/>
                </a:lnTo>
                <a:lnTo>
                  <a:pt x="14505" y="2138"/>
                </a:lnTo>
                <a:lnTo>
                  <a:pt x="14397" y="2187"/>
                </a:lnTo>
                <a:lnTo>
                  <a:pt x="14273" y="2225"/>
                </a:lnTo>
                <a:lnTo>
                  <a:pt x="14148" y="2309"/>
                </a:lnTo>
                <a:lnTo>
                  <a:pt x="14100" y="2357"/>
                </a:lnTo>
                <a:lnTo>
                  <a:pt x="14013" y="2405"/>
                </a:lnTo>
                <a:lnTo>
                  <a:pt x="13908" y="2355"/>
                </a:lnTo>
                <a:lnTo>
                  <a:pt x="13785" y="2360"/>
                </a:lnTo>
                <a:lnTo>
                  <a:pt x="13626" y="2247"/>
                </a:lnTo>
                <a:lnTo>
                  <a:pt x="13524" y="2253"/>
                </a:lnTo>
                <a:lnTo>
                  <a:pt x="13422" y="2313"/>
                </a:lnTo>
                <a:lnTo>
                  <a:pt x="13397" y="2243"/>
                </a:lnTo>
                <a:lnTo>
                  <a:pt x="13416" y="2225"/>
                </a:lnTo>
                <a:lnTo>
                  <a:pt x="13382" y="2157"/>
                </a:lnTo>
                <a:lnTo>
                  <a:pt x="13473" y="2109"/>
                </a:lnTo>
                <a:lnTo>
                  <a:pt x="13559" y="2054"/>
                </a:lnTo>
                <a:lnTo>
                  <a:pt x="13559" y="1952"/>
                </a:lnTo>
                <a:lnTo>
                  <a:pt x="13331" y="2039"/>
                </a:lnTo>
                <a:lnTo>
                  <a:pt x="13098" y="2295"/>
                </a:lnTo>
                <a:lnTo>
                  <a:pt x="12935" y="2429"/>
                </a:lnTo>
                <a:lnTo>
                  <a:pt x="12788" y="2508"/>
                </a:lnTo>
                <a:lnTo>
                  <a:pt x="12540" y="2505"/>
                </a:lnTo>
                <a:lnTo>
                  <a:pt x="12512" y="2388"/>
                </a:lnTo>
                <a:lnTo>
                  <a:pt x="12240" y="2505"/>
                </a:lnTo>
                <a:lnTo>
                  <a:pt x="12134" y="2457"/>
                </a:lnTo>
                <a:lnTo>
                  <a:pt x="12348" y="2303"/>
                </a:lnTo>
                <a:lnTo>
                  <a:pt x="12413" y="2156"/>
                </a:lnTo>
                <a:lnTo>
                  <a:pt x="12545" y="2028"/>
                </a:lnTo>
                <a:lnTo>
                  <a:pt x="12882" y="1814"/>
                </a:lnTo>
                <a:lnTo>
                  <a:pt x="12894" y="1790"/>
                </a:lnTo>
                <a:lnTo>
                  <a:pt x="12759" y="1797"/>
                </a:lnTo>
                <a:lnTo>
                  <a:pt x="12656" y="1794"/>
                </a:lnTo>
                <a:lnTo>
                  <a:pt x="12501" y="1805"/>
                </a:lnTo>
                <a:lnTo>
                  <a:pt x="12437" y="1767"/>
                </a:lnTo>
                <a:lnTo>
                  <a:pt x="12257" y="1823"/>
                </a:lnTo>
                <a:lnTo>
                  <a:pt x="12081" y="1736"/>
                </a:lnTo>
                <a:lnTo>
                  <a:pt x="11900" y="1706"/>
                </a:lnTo>
                <a:lnTo>
                  <a:pt x="11775" y="1619"/>
                </a:lnTo>
                <a:lnTo>
                  <a:pt x="11688" y="1674"/>
                </a:lnTo>
                <a:lnTo>
                  <a:pt x="11472" y="1674"/>
                </a:lnTo>
                <a:lnTo>
                  <a:pt x="11264" y="1638"/>
                </a:lnTo>
                <a:lnTo>
                  <a:pt x="11141" y="1584"/>
                </a:lnTo>
                <a:lnTo>
                  <a:pt x="10997" y="1526"/>
                </a:lnTo>
                <a:lnTo>
                  <a:pt x="10946" y="1446"/>
                </a:lnTo>
                <a:lnTo>
                  <a:pt x="11007" y="1343"/>
                </a:lnTo>
                <a:lnTo>
                  <a:pt x="10905" y="1313"/>
                </a:lnTo>
                <a:lnTo>
                  <a:pt x="10904" y="1523"/>
                </a:lnTo>
                <a:lnTo>
                  <a:pt x="10772" y="1556"/>
                </a:lnTo>
                <a:lnTo>
                  <a:pt x="10623" y="1542"/>
                </a:lnTo>
                <a:lnTo>
                  <a:pt x="10461" y="1554"/>
                </a:lnTo>
                <a:lnTo>
                  <a:pt x="10290" y="1557"/>
                </a:lnTo>
                <a:lnTo>
                  <a:pt x="9833" y="1566"/>
                </a:lnTo>
                <a:lnTo>
                  <a:pt x="9600" y="1617"/>
                </a:lnTo>
                <a:lnTo>
                  <a:pt x="9191" y="1601"/>
                </a:lnTo>
                <a:lnTo>
                  <a:pt x="8627" y="1604"/>
                </a:lnTo>
                <a:lnTo>
                  <a:pt x="8025" y="1587"/>
                </a:lnTo>
                <a:lnTo>
                  <a:pt x="6645" y="1497"/>
                </a:lnTo>
                <a:lnTo>
                  <a:pt x="5133" y="1320"/>
                </a:lnTo>
                <a:lnTo>
                  <a:pt x="3982" y="1125"/>
                </a:lnTo>
                <a:lnTo>
                  <a:pt x="3804" y="1061"/>
                </a:lnTo>
                <a:lnTo>
                  <a:pt x="3684" y="1073"/>
                </a:lnTo>
                <a:lnTo>
                  <a:pt x="3304" y="945"/>
                </a:lnTo>
                <a:lnTo>
                  <a:pt x="3046" y="881"/>
                </a:lnTo>
                <a:lnTo>
                  <a:pt x="2695" y="816"/>
                </a:lnTo>
                <a:lnTo>
                  <a:pt x="2233" y="720"/>
                </a:lnTo>
                <a:lnTo>
                  <a:pt x="1716" y="531"/>
                </a:lnTo>
                <a:lnTo>
                  <a:pt x="1750" y="669"/>
                </a:lnTo>
                <a:lnTo>
                  <a:pt x="1863" y="756"/>
                </a:lnTo>
                <a:lnTo>
                  <a:pt x="1743" y="813"/>
                </a:lnTo>
                <a:lnTo>
                  <a:pt x="1833" y="905"/>
                </a:lnTo>
                <a:lnTo>
                  <a:pt x="1806" y="1140"/>
                </a:lnTo>
                <a:lnTo>
                  <a:pt x="1713" y="1385"/>
                </a:lnTo>
                <a:lnTo>
                  <a:pt x="1566" y="1473"/>
                </a:lnTo>
                <a:lnTo>
                  <a:pt x="1623" y="1355"/>
                </a:lnTo>
                <a:lnTo>
                  <a:pt x="1656" y="1353"/>
                </a:lnTo>
                <a:lnTo>
                  <a:pt x="1656" y="1116"/>
                </a:lnTo>
                <a:lnTo>
                  <a:pt x="1594" y="1086"/>
                </a:lnTo>
                <a:lnTo>
                  <a:pt x="1653" y="1026"/>
                </a:lnTo>
                <a:lnTo>
                  <a:pt x="1540" y="917"/>
                </a:lnTo>
                <a:lnTo>
                  <a:pt x="1279" y="800"/>
                </a:lnTo>
                <a:lnTo>
                  <a:pt x="1084" y="666"/>
                </a:lnTo>
                <a:lnTo>
                  <a:pt x="993" y="786"/>
                </a:lnTo>
                <a:close/>
              </a:path>
            </a:pathLst>
          </a:custGeom>
          <a:solidFill>
            <a:srgbClr val="ED8B00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r="6993903" algn="ctr" rotWithShape="0">
              <a:schemeClr val="tx1">
                <a:alpha val="50000"/>
              </a:schemeClr>
            </a:outerShdw>
          </a:effectLst>
          <a:ex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899" y="748566"/>
            <a:ext cx="7848600" cy="3303468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  <a:t>350 Commissioners Across the Country: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  <a:t>Governors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  <a:t>Chief State School Officers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  <a:t>Chairs of Senate Education Committees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  <a:t>Chairs of House Education Committees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  <a:t>Higher Education Executives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Gotham" charset="0"/>
                <a:cs typeface="Gotham" charset="0"/>
              </a:rPr>
              <a:t>Policy Leaders</a:t>
            </a:r>
          </a:p>
        </p:txBody>
      </p:sp>
    </p:spTree>
    <p:extLst>
      <p:ext uri="{BB962C8B-B14F-4D97-AF65-F5344CB8AC3E}">
        <p14:creationId xmlns:p14="http://schemas.microsoft.com/office/powerpoint/2010/main" val="305911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90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4" y="183091"/>
            <a:ext cx="3036935" cy="3941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469" y="183091"/>
            <a:ext cx="2948889" cy="323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357" y="197907"/>
            <a:ext cx="2449587" cy="2877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037" y="2230960"/>
            <a:ext cx="1976067" cy="2724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892" y="2050431"/>
            <a:ext cx="2621287" cy="29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3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354" r="1676"/>
          <a:stretch/>
        </p:blipFill>
        <p:spPr>
          <a:xfrm>
            <a:off x="762000" y="438151"/>
            <a:ext cx="7338400" cy="39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3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" y="819150"/>
            <a:ext cx="4229457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657" y="819151"/>
            <a:ext cx="4592811" cy="32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40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CS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21018</TotalTime>
  <Words>745</Words>
  <Application>Microsoft Office PowerPoint</Application>
  <PresentationFormat>On-screen Show (16:9)</PresentationFormat>
  <Paragraphs>194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Century Gothic</vt:lpstr>
      <vt:lpstr>Gotham</vt:lpstr>
      <vt:lpstr>Gotham Medium</vt:lpstr>
      <vt:lpstr>Times New Roman</vt:lpstr>
      <vt:lpstr>Verdana</vt:lpstr>
      <vt:lpstr>Wingdings</vt:lpstr>
      <vt:lpstr>Office Theme</vt:lpstr>
      <vt:lpstr>TOYs 2018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Policy  National Overview</vt:lpstr>
      <vt:lpstr>require full-day kindergarten.</vt:lpstr>
      <vt:lpstr>Student Demographics</vt:lpstr>
      <vt:lpstr>Student Race/Ethnicity  2014-15:   - White: 49.5% - Black: 15.5% - Hispanic: 25.4% - Asian/Pacific Islander: 5.3% - American Indian/Alaska Native: 1.0% - Two+ races: 3.2%</vt:lpstr>
      <vt:lpstr>3.1 million students estimated to be in charter schools.</vt:lpstr>
      <vt:lpstr>NAEP 4th and 8th Grade Proficiency  2017</vt:lpstr>
      <vt:lpstr>Teachers Leaving Profession 2011-12  to  2012-13</vt:lpstr>
      <vt:lpstr>provide differential pay  for high-need schools.</vt:lpstr>
      <vt:lpstr>provide differential  pay for shortage subject areas.</vt:lpstr>
      <vt:lpstr>provide loan forgiveness for  high-need schools.</vt:lpstr>
      <vt:lpstr>Average Teacher Salary 2015-16 </vt:lpstr>
      <vt:lpstr>PowerPoint Presentation</vt:lpstr>
      <vt:lpstr>4-Year Public High School Graduation Rate 2015-16 </vt:lpstr>
      <vt:lpstr>Contact ECS with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Lundell</dc:creator>
  <cp:lastModifiedBy>Amy Skinner</cp:lastModifiedBy>
  <cp:revision>500</cp:revision>
  <cp:lastPrinted>2018-02-10T00:30:31Z</cp:lastPrinted>
  <dcterms:created xsi:type="dcterms:W3CDTF">2016-01-27T20:34:14Z</dcterms:created>
  <dcterms:modified xsi:type="dcterms:W3CDTF">2018-06-14T17:18:50Z</dcterms:modified>
</cp:coreProperties>
</file>